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1" r:id="rId2"/>
    <p:sldMasterId id="2147483673" r:id="rId3"/>
    <p:sldMasterId id="2147483685" r:id="rId4"/>
    <p:sldMasterId id="2147483697" r:id="rId5"/>
    <p:sldMasterId id="2147483709" r:id="rId6"/>
  </p:sldMasterIdLst>
  <p:sldIdLst>
    <p:sldId id="256" r:id="rId7"/>
    <p:sldId id="258" r:id="rId8"/>
    <p:sldId id="259" r:id="rId9"/>
    <p:sldId id="260" r:id="rId10"/>
    <p:sldId id="261" r:id="rId11"/>
    <p:sldId id="262" r:id="rId12"/>
    <p:sldId id="266" r:id="rId13"/>
    <p:sldId id="265" r:id="rId14"/>
    <p:sldId id="263" r:id="rId15"/>
    <p:sldId id="264" r:id="rId16"/>
    <p:sldId id="267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pos="7287" userDrawn="1">
          <p15:clr>
            <a:srgbClr val="A4A3A4"/>
          </p15:clr>
        </p15:guide>
        <p15:guide id="6" pos="393" userDrawn="1">
          <p15:clr>
            <a:srgbClr val="A4A3A4"/>
          </p15:clr>
        </p15:guide>
        <p15:guide id="7" orient="horz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A7354D-7251-B96D-0C0C-B2695E924426}" name="Piotr Michalski" initials="PM" userId="S::piotr_mi@grupatopex.com::01571036-b304-4d9d-8fb2-c97eabbc2d2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E8F"/>
    <a:srgbClr val="4A5D68"/>
    <a:srgbClr val="747475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CBEAD5-70C9-417A-A1C0-7D8133E62B5C}" v="408" dt="2023-09-05T14:45:46.2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24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15" y="72"/>
      </p:cViewPr>
      <p:guideLst>
        <p:guide pos="7287"/>
        <p:guide pos="393"/>
        <p:guide orient="horz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microsoft.com/office/2018/10/relationships/authors" Target="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otr Michalski" userId="01571036-b304-4d9d-8fb2-c97eabbc2d2b" providerId="ADAL" clId="{EECBEAD5-70C9-417A-A1C0-7D8133E62B5C}"/>
    <pc:docChg chg="undo custSel addSld delSld modSld sldOrd delMainMaster modMainMaster">
      <pc:chgData name="Piotr Michalski" userId="01571036-b304-4d9d-8fb2-c97eabbc2d2b" providerId="ADAL" clId="{EECBEAD5-70C9-417A-A1C0-7D8133E62B5C}" dt="2023-09-05T14:17:57.649" v="4251" actId="478"/>
      <pc:docMkLst>
        <pc:docMk/>
      </pc:docMkLst>
      <pc:sldChg chg="addSp delSp modSp mod">
        <pc:chgData name="Piotr Michalski" userId="01571036-b304-4d9d-8fb2-c97eabbc2d2b" providerId="ADAL" clId="{EECBEAD5-70C9-417A-A1C0-7D8133E62B5C}" dt="2023-08-21T15:54:29.610" v="3496" actId="1076"/>
        <pc:sldMkLst>
          <pc:docMk/>
          <pc:sldMk cId="2259278367" sldId="256"/>
        </pc:sldMkLst>
        <pc:spChg chg="del mod">
          <ac:chgData name="Piotr Michalski" userId="01571036-b304-4d9d-8fb2-c97eabbc2d2b" providerId="ADAL" clId="{EECBEAD5-70C9-417A-A1C0-7D8133E62B5C}" dt="2023-08-21T15:54:23.087" v="3495" actId="478"/>
          <ac:spMkLst>
            <pc:docMk/>
            <pc:sldMk cId="2259278367" sldId="256"/>
            <ac:spMk id="2" creationId="{CAAC572E-4D3F-4026-92B3-AB891FC9F218}"/>
          </ac:spMkLst>
        </pc:spChg>
        <pc:picChg chg="add mod">
          <ac:chgData name="Piotr Michalski" userId="01571036-b304-4d9d-8fb2-c97eabbc2d2b" providerId="ADAL" clId="{EECBEAD5-70C9-417A-A1C0-7D8133E62B5C}" dt="2023-08-21T15:54:29.610" v="3496" actId="1076"/>
          <ac:picMkLst>
            <pc:docMk/>
            <pc:sldMk cId="2259278367" sldId="256"/>
            <ac:picMk id="3" creationId="{BE5C5A87-C5AA-5C2A-BCA9-12B9AC8B52A1}"/>
          </ac:picMkLst>
        </pc:picChg>
      </pc:sldChg>
      <pc:sldChg chg="addSp delSp modSp mod modClrScheme chgLayout">
        <pc:chgData name="Piotr Michalski" userId="01571036-b304-4d9d-8fb2-c97eabbc2d2b" providerId="ADAL" clId="{EECBEAD5-70C9-417A-A1C0-7D8133E62B5C}" dt="2023-09-05T14:14:29.483" v="4225" actId="478"/>
        <pc:sldMkLst>
          <pc:docMk/>
          <pc:sldMk cId="210040496" sldId="258"/>
        </pc:sldMkLst>
        <pc:spChg chg="add del mod ord">
          <ac:chgData name="Piotr Michalski" userId="01571036-b304-4d9d-8fb2-c97eabbc2d2b" providerId="ADAL" clId="{EECBEAD5-70C9-417A-A1C0-7D8133E62B5C}" dt="2023-09-05T14:14:26.651" v="4224" actId="478"/>
          <ac:spMkLst>
            <pc:docMk/>
            <pc:sldMk cId="210040496" sldId="258"/>
            <ac:spMk id="2" creationId="{3879968F-EC7F-10D5-FC76-00EB6BD14262}"/>
          </ac:spMkLst>
        </pc:spChg>
        <pc:spChg chg="mod">
          <ac:chgData name="Piotr Michalski" userId="01571036-b304-4d9d-8fb2-c97eabbc2d2b" providerId="ADAL" clId="{EECBEAD5-70C9-417A-A1C0-7D8133E62B5C}" dt="2023-08-16T14:35:14.643" v="309" actId="1076"/>
          <ac:spMkLst>
            <pc:docMk/>
            <pc:sldMk cId="210040496" sldId="258"/>
            <ac:spMk id="3" creationId="{759BEB36-4DF5-4ABA-8819-C962AFD20717}"/>
          </ac:spMkLst>
        </pc:spChg>
        <pc:spChg chg="mod topLvl">
          <ac:chgData name="Piotr Michalski" userId="01571036-b304-4d9d-8fb2-c97eabbc2d2b" providerId="ADAL" clId="{EECBEAD5-70C9-417A-A1C0-7D8133E62B5C}" dt="2023-08-16T14:24:00.277" v="120" actId="1036"/>
          <ac:spMkLst>
            <pc:docMk/>
            <pc:sldMk cId="210040496" sldId="258"/>
            <ac:spMk id="4" creationId="{458EE55F-3829-1F58-6201-E0F8FF780774}"/>
          </ac:spMkLst>
        </pc:spChg>
        <pc:spChg chg="add del mod ord">
          <ac:chgData name="Piotr Michalski" userId="01571036-b304-4d9d-8fb2-c97eabbc2d2b" providerId="ADAL" clId="{EECBEAD5-70C9-417A-A1C0-7D8133E62B5C}" dt="2023-09-05T14:14:29.483" v="4225" actId="478"/>
          <ac:spMkLst>
            <pc:docMk/>
            <pc:sldMk cId="210040496" sldId="258"/>
            <ac:spMk id="5" creationId="{D07ACDF9-391C-B47A-9E9F-406674CCD365}"/>
          </ac:spMkLst>
        </pc:spChg>
        <pc:spChg chg="mod topLvl">
          <ac:chgData name="Piotr Michalski" userId="01571036-b304-4d9d-8fb2-c97eabbc2d2b" providerId="ADAL" clId="{EECBEAD5-70C9-417A-A1C0-7D8133E62B5C}" dt="2023-08-16T14:24:53.387" v="157" actId="14100"/>
          <ac:spMkLst>
            <pc:docMk/>
            <pc:sldMk cId="210040496" sldId="258"/>
            <ac:spMk id="7" creationId="{898BB9F9-EBBD-0273-EE77-F64766DA76ED}"/>
          </ac:spMkLst>
        </pc:spChg>
        <pc:spChg chg="mod">
          <ac:chgData name="Piotr Michalski" userId="01571036-b304-4d9d-8fb2-c97eabbc2d2b" providerId="ADAL" clId="{EECBEAD5-70C9-417A-A1C0-7D8133E62B5C}" dt="2023-08-16T14:22:14.150" v="53"/>
          <ac:spMkLst>
            <pc:docMk/>
            <pc:sldMk cId="210040496" sldId="258"/>
            <ac:spMk id="9" creationId="{23E5DEF1-4A53-2E0F-75F7-D337828B08BF}"/>
          </ac:spMkLst>
        </pc:spChg>
        <pc:spChg chg="mod">
          <ac:chgData name="Piotr Michalski" userId="01571036-b304-4d9d-8fb2-c97eabbc2d2b" providerId="ADAL" clId="{EECBEAD5-70C9-417A-A1C0-7D8133E62B5C}" dt="2023-08-16T14:22:14.150" v="53"/>
          <ac:spMkLst>
            <pc:docMk/>
            <pc:sldMk cId="210040496" sldId="258"/>
            <ac:spMk id="11" creationId="{47D06C4F-53B7-B479-4E3B-88D6FCA1C99C}"/>
          </ac:spMkLst>
        </pc:spChg>
        <pc:spChg chg="mod topLvl">
          <ac:chgData name="Piotr Michalski" userId="01571036-b304-4d9d-8fb2-c97eabbc2d2b" providerId="ADAL" clId="{EECBEAD5-70C9-417A-A1C0-7D8133E62B5C}" dt="2023-08-16T14:24:00.277" v="120" actId="1036"/>
          <ac:spMkLst>
            <pc:docMk/>
            <pc:sldMk cId="210040496" sldId="258"/>
            <ac:spMk id="13" creationId="{9BCC23EB-A880-055A-6CDC-66C439B1CDDF}"/>
          </ac:spMkLst>
        </pc:spChg>
        <pc:spChg chg="mod topLvl">
          <ac:chgData name="Piotr Michalski" userId="01571036-b304-4d9d-8fb2-c97eabbc2d2b" providerId="ADAL" clId="{EECBEAD5-70C9-417A-A1C0-7D8133E62B5C}" dt="2023-08-16T14:24:00.277" v="120" actId="1036"/>
          <ac:spMkLst>
            <pc:docMk/>
            <pc:sldMk cId="210040496" sldId="258"/>
            <ac:spMk id="15" creationId="{C68D76A9-0715-900B-AC67-3C8779A69886}"/>
          </ac:spMkLst>
        </pc:spChg>
        <pc:spChg chg="mod">
          <ac:chgData name="Piotr Michalski" userId="01571036-b304-4d9d-8fb2-c97eabbc2d2b" providerId="ADAL" clId="{EECBEAD5-70C9-417A-A1C0-7D8133E62B5C}" dt="2023-08-16T14:25:08.904" v="169" actId="14100"/>
          <ac:spMkLst>
            <pc:docMk/>
            <pc:sldMk cId="210040496" sldId="258"/>
            <ac:spMk id="17" creationId="{FE7ADC97-1097-6197-CF58-CB1284FDEADB}"/>
          </ac:spMkLst>
        </pc:spChg>
        <pc:spChg chg="mod">
          <ac:chgData name="Piotr Michalski" userId="01571036-b304-4d9d-8fb2-c97eabbc2d2b" providerId="ADAL" clId="{EECBEAD5-70C9-417A-A1C0-7D8133E62B5C}" dt="2023-08-16T14:22:14.150" v="53"/>
          <ac:spMkLst>
            <pc:docMk/>
            <pc:sldMk cId="210040496" sldId="258"/>
            <ac:spMk id="19" creationId="{8E36E2EB-C86F-F5F4-F856-CE6E69EA1E93}"/>
          </ac:spMkLst>
        </pc:spChg>
        <pc:spChg chg="add del mod">
          <ac:chgData name="Piotr Michalski" userId="01571036-b304-4d9d-8fb2-c97eabbc2d2b" providerId="ADAL" clId="{EECBEAD5-70C9-417A-A1C0-7D8133E62B5C}" dt="2023-08-16T14:23:52.516" v="80" actId="478"/>
          <ac:spMkLst>
            <pc:docMk/>
            <pc:sldMk cId="210040496" sldId="258"/>
            <ac:spMk id="20" creationId="{9DABADA2-6274-5010-29A3-ADE8CB599C8B}"/>
          </ac:spMkLst>
        </pc:spChg>
        <pc:grpChg chg="add del mod">
          <ac:chgData name="Piotr Michalski" userId="01571036-b304-4d9d-8fb2-c97eabbc2d2b" providerId="ADAL" clId="{EECBEAD5-70C9-417A-A1C0-7D8133E62B5C}" dt="2023-08-16T14:23:23.148" v="63" actId="165"/>
          <ac:grpSpMkLst>
            <pc:docMk/>
            <pc:sldMk cId="210040496" sldId="258"/>
            <ac:grpSpMk id="2" creationId="{164E3157-3CA7-9BBB-9913-C21E8EC20DA2}"/>
          </ac:grpSpMkLst>
        </pc:grpChg>
        <pc:grpChg chg="del mod topLvl">
          <ac:chgData name="Piotr Michalski" userId="01571036-b304-4d9d-8fb2-c97eabbc2d2b" providerId="ADAL" clId="{EECBEAD5-70C9-417A-A1C0-7D8133E62B5C}" dt="2023-08-16T14:23:33.734" v="66" actId="165"/>
          <ac:grpSpMkLst>
            <pc:docMk/>
            <pc:sldMk cId="210040496" sldId="258"/>
            <ac:grpSpMk id="5" creationId="{6ADFB54A-E767-FD2E-EC85-15534D5ED619}"/>
          </ac:grpSpMkLst>
        </pc:grpChg>
        <pc:grpChg chg="add mod">
          <ac:chgData name="Piotr Michalski" userId="01571036-b304-4d9d-8fb2-c97eabbc2d2b" providerId="ADAL" clId="{EECBEAD5-70C9-417A-A1C0-7D8133E62B5C}" dt="2023-08-16T14:24:10.369" v="150" actId="1036"/>
          <ac:grpSpMkLst>
            <pc:docMk/>
            <pc:sldMk cId="210040496" sldId="258"/>
            <ac:grpSpMk id="8" creationId="{2A7CE827-4AEC-E607-BFD7-B564C35E7440}"/>
          </ac:grpSpMkLst>
        </pc:grpChg>
        <pc:grpChg chg="add del mod">
          <ac:chgData name="Piotr Michalski" userId="01571036-b304-4d9d-8fb2-c97eabbc2d2b" providerId="ADAL" clId="{EECBEAD5-70C9-417A-A1C0-7D8133E62B5C}" dt="2023-08-16T14:23:10.824" v="61" actId="165"/>
          <ac:grpSpMkLst>
            <pc:docMk/>
            <pc:sldMk cId="210040496" sldId="258"/>
            <ac:grpSpMk id="12" creationId="{C55D2E6C-20FA-EACD-D5B1-6C1234577FD7}"/>
          </ac:grpSpMkLst>
        </pc:grpChg>
        <pc:grpChg chg="add mod">
          <ac:chgData name="Piotr Michalski" userId="01571036-b304-4d9d-8fb2-c97eabbc2d2b" providerId="ADAL" clId="{EECBEAD5-70C9-417A-A1C0-7D8133E62B5C}" dt="2023-08-16T14:24:10.369" v="150" actId="1036"/>
          <ac:grpSpMkLst>
            <pc:docMk/>
            <pc:sldMk cId="210040496" sldId="258"/>
            <ac:grpSpMk id="16" creationId="{3D0E3312-1F7C-2914-734B-C857C73D8E76}"/>
          </ac:grpSpMkLst>
        </pc:grpChg>
        <pc:picChg chg="mod topLvl">
          <ac:chgData name="Piotr Michalski" userId="01571036-b304-4d9d-8fb2-c97eabbc2d2b" providerId="ADAL" clId="{EECBEAD5-70C9-417A-A1C0-7D8133E62B5C}" dt="2023-08-16T14:24:00.277" v="120" actId="1036"/>
          <ac:picMkLst>
            <pc:docMk/>
            <pc:sldMk cId="210040496" sldId="258"/>
            <ac:picMk id="6" creationId="{D2ACCA97-ACD6-E2C5-3EF5-F62B65C5C00A}"/>
          </ac:picMkLst>
        </pc:picChg>
        <pc:picChg chg="mod">
          <ac:chgData name="Piotr Michalski" userId="01571036-b304-4d9d-8fb2-c97eabbc2d2b" providerId="ADAL" clId="{EECBEAD5-70C9-417A-A1C0-7D8133E62B5C}" dt="2023-08-16T14:22:14.150" v="53"/>
          <ac:picMkLst>
            <pc:docMk/>
            <pc:sldMk cId="210040496" sldId="258"/>
            <ac:picMk id="10" creationId="{C320B147-75B4-174F-7157-4963EAA8E5AE}"/>
          </ac:picMkLst>
        </pc:picChg>
        <pc:picChg chg="mod topLvl">
          <ac:chgData name="Piotr Michalski" userId="01571036-b304-4d9d-8fb2-c97eabbc2d2b" providerId="ADAL" clId="{EECBEAD5-70C9-417A-A1C0-7D8133E62B5C}" dt="2023-08-16T14:24:00.277" v="120" actId="1036"/>
          <ac:picMkLst>
            <pc:docMk/>
            <pc:sldMk cId="210040496" sldId="258"/>
            <ac:picMk id="14" creationId="{47727CDC-8CB0-0C22-D098-66EF5C2C1741}"/>
          </ac:picMkLst>
        </pc:picChg>
        <pc:picChg chg="mod">
          <ac:chgData name="Piotr Michalski" userId="01571036-b304-4d9d-8fb2-c97eabbc2d2b" providerId="ADAL" clId="{EECBEAD5-70C9-417A-A1C0-7D8133E62B5C}" dt="2023-08-16T14:22:14.150" v="53"/>
          <ac:picMkLst>
            <pc:docMk/>
            <pc:sldMk cId="210040496" sldId="258"/>
            <ac:picMk id="18" creationId="{86E4F434-1253-95DB-9295-0FB0A40F301E}"/>
          </ac:picMkLst>
        </pc:picChg>
        <pc:picChg chg="add mod ord">
          <ac:chgData name="Piotr Michalski" userId="01571036-b304-4d9d-8fb2-c97eabbc2d2b" providerId="ADAL" clId="{EECBEAD5-70C9-417A-A1C0-7D8133E62B5C}" dt="2023-08-16T14:26:14.471" v="180" actId="1076"/>
          <ac:picMkLst>
            <pc:docMk/>
            <pc:sldMk cId="210040496" sldId="258"/>
            <ac:picMk id="22" creationId="{AEBC2BD9-5D9A-F51F-2134-47F21BAD5DDC}"/>
          </ac:picMkLst>
        </pc:picChg>
        <pc:cxnChg chg="add del mod">
          <ac:chgData name="Piotr Michalski" userId="01571036-b304-4d9d-8fb2-c97eabbc2d2b" providerId="ADAL" clId="{EECBEAD5-70C9-417A-A1C0-7D8133E62B5C}" dt="2023-08-16T14:23:52.516" v="80" actId="478"/>
          <ac:cxnSpMkLst>
            <pc:docMk/>
            <pc:sldMk cId="210040496" sldId="258"/>
            <ac:cxnSpMk id="21" creationId="{8C1900A0-6F46-6505-1E91-B795BCA2406D}"/>
          </ac:cxnSpMkLst>
        </pc:cxnChg>
      </pc:sldChg>
      <pc:sldChg chg="addSp delSp modSp add mod modClrScheme chgLayout">
        <pc:chgData name="Piotr Michalski" userId="01571036-b304-4d9d-8fb2-c97eabbc2d2b" providerId="ADAL" clId="{EECBEAD5-70C9-417A-A1C0-7D8133E62B5C}" dt="2023-09-05T14:16:52.696" v="4242" actId="478"/>
        <pc:sldMkLst>
          <pc:docMk/>
          <pc:sldMk cId="2814082484" sldId="259"/>
        </pc:sldMkLst>
        <pc:spChg chg="mod">
          <ac:chgData name="Piotr Michalski" userId="01571036-b304-4d9d-8fb2-c97eabbc2d2b" providerId="ADAL" clId="{EECBEAD5-70C9-417A-A1C0-7D8133E62B5C}" dt="2023-08-16T14:35:18.409" v="310" actId="1076"/>
          <ac:spMkLst>
            <pc:docMk/>
            <pc:sldMk cId="2814082484" sldId="259"/>
            <ac:spMk id="3" creationId="{759BEB36-4DF5-4ABA-8819-C962AFD20717}"/>
          </ac:spMkLst>
        </pc:spChg>
        <pc:spChg chg="del">
          <ac:chgData name="Piotr Michalski" userId="01571036-b304-4d9d-8fb2-c97eabbc2d2b" providerId="ADAL" clId="{EECBEAD5-70C9-417A-A1C0-7D8133E62B5C}" dt="2023-08-16T14:27:37.808" v="238" actId="478"/>
          <ac:spMkLst>
            <pc:docMk/>
            <pc:sldMk cId="2814082484" sldId="259"/>
            <ac:spMk id="4" creationId="{458EE55F-3829-1F58-6201-E0F8FF780774}"/>
          </ac:spMkLst>
        </pc:spChg>
        <pc:spChg chg="add del mod ord">
          <ac:chgData name="Piotr Michalski" userId="01571036-b304-4d9d-8fb2-c97eabbc2d2b" providerId="ADAL" clId="{EECBEAD5-70C9-417A-A1C0-7D8133E62B5C}" dt="2023-09-05T14:16:48.236" v="4241" actId="478"/>
          <ac:spMkLst>
            <pc:docMk/>
            <pc:sldMk cId="2814082484" sldId="259"/>
            <ac:spMk id="4" creationId="{DED758C6-D28F-94DF-57E2-1FED4C4257BB}"/>
          </ac:spMkLst>
        </pc:spChg>
        <pc:spChg chg="add del mod ord">
          <ac:chgData name="Piotr Michalski" userId="01571036-b304-4d9d-8fb2-c97eabbc2d2b" providerId="ADAL" clId="{EECBEAD5-70C9-417A-A1C0-7D8133E62B5C}" dt="2023-09-05T14:16:52.696" v="4242" actId="478"/>
          <ac:spMkLst>
            <pc:docMk/>
            <pc:sldMk cId="2814082484" sldId="259"/>
            <ac:spMk id="6" creationId="{3212CBC1-A78A-8C99-630F-B3248990DB7B}"/>
          </ac:spMkLst>
        </pc:spChg>
        <pc:spChg chg="del">
          <ac:chgData name="Piotr Michalski" userId="01571036-b304-4d9d-8fb2-c97eabbc2d2b" providerId="ADAL" clId="{EECBEAD5-70C9-417A-A1C0-7D8133E62B5C}" dt="2023-08-16T14:27:37.808" v="238" actId="478"/>
          <ac:spMkLst>
            <pc:docMk/>
            <pc:sldMk cId="2814082484" sldId="259"/>
            <ac:spMk id="7" creationId="{898BB9F9-EBBD-0273-EE77-F64766DA76ED}"/>
          </ac:spMkLst>
        </pc:spChg>
        <pc:spChg chg="del">
          <ac:chgData name="Piotr Michalski" userId="01571036-b304-4d9d-8fb2-c97eabbc2d2b" providerId="ADAL" clId="{EECBEAD5-70C9-417A-A1C0-7D8133E62B5C}" dt="2023-08-16T14:27:37.808" v="238" actId="478"/>
          <ac:spMkLst>
            <pc:docMk/>
            <pc:sldMk cId="2814082484" sldId="259"/>
            <ac:spMk id="13" creationId="{9BCC23EB-A880-055A-6CDC-66C439B1CDDF}"/>
          </ac:spMkLst>
        </pc:spChg>
        <pc:spChg chg="del">
          <ac:chgData name="Piotr Michalski" userId="01571036-b304-4d9d-8fb2-c97eabbc2d2b" providerId="ADAL" clId="{EECBEAD5-70C9-417A-A1C0-7D8133E62B5C}" dt="2023-08-16T14:27:37.808" v="238" actId="478"/>
          <ac:spMkLst>
            <pc:docMk/>
            <pc:sldMk cId="2814082484" sldId="259"/>
            <ac:spMk id="15" creationId="{C68D76A9-0715-900B-AC67-3C8779A69886}"/>
          </ac:spMkLst>
        </pc:spChg>
        <pc:spChg chg="mod">
          <ac:chgData name="Piotr Michalski" userId="01571036-b304-4d9d-8fb2-c97eabbc2d2b" providerId="ADAL" clId="{EECBEAD5-70C9-417A-A1C0-7D8133E62B5C}" dt="2023-08-16T14:28:13.247" v="239"/>
          <ac:spMkLst>
            <pc:docMk/>
            <pc:sldMk cId="2814082484" sldId="259"/>
            <ac:spMk id="20" creationId="{8635E032-A884-796D-9EE7-59B757FB46C4}"/>
          </ac:spMkLst>
        </pc:spChg>
        <pc:spChg chg="mod">
          <ac:chgData name="Piotr Michalski" userId="01571036-b304-4d9d-8fb2-c97eabbc2d2b" providerId="ADAL" clId="{EECBEAD5-70C9-417A-A1C0-7D8133E62B5C}" dt="2023-08-16T14:28:13.247" v="239"/>
          <ac:spMkLst>
            <pc:docMk/>
            <pc:sldMk cId="2814082484" sldId="259"/>
            <ac:spMk id="23" creationId="{A3D32818-34E5-29BD-7142-E75EBD5EA4A8}"/>
          </ac:spMkLst>
        </pc:spChg>
        <pc:spChg chg="mod">
          <ac:chgData name="Piotr Michalski" userId="01571036-b304-4d9d-8fb2-c97eabbc2d2b" providerId="ADAL" clId="{EECBEAD5-70C9-417A-A1C0-7D8133E62B5C}" dt="2023-08-16T14:28:13.247" v="239"/>
          <ac:spMkLst>
            <pc:docMk/>
            <pc:sldMk cId="2814082484" sldId="259"/>
            <ac:spMk id="25" creationId="{121513F2-839B-6112-BE64-C3ACC2A80A38}"/>
          </ac:spMkLst>
        </pc:spChg>
        <pc:spChg chg="mod">
          <ac:chgData name="Piotr Michalski" userId="01571036-b304-4d9d-8fb2-c97eabbc2d2b" providerId="ADAL" clId="{EECBEAD5-70C9-417A-A1C0-7D8133E62B5C}" dt="2023-08-16T14:28:13.247" v="239"/>
          <ac:spMkLst>
            <pc:docMk/>
            <pc:sldMk cId="2814082484" sldId="259"/>
            <ac:spMk id="27" creationId="{DC548A63-FB52-83D0-5DC1-465D68D79177}"/>
          </ac:spMkLst>
        </pc:spChg>
        <pc:spChg chg="mod">
          <ac:chgData name="Piotr Michalski" userId="01571036-b304-4d9d-8fb2-c97eabbc2d2b" providerId="ADAL" clId="{EECBEAD5-70C9-417A-A1C0-7D8133E62B5C}" dt="2023-08-16T14:28:13.247" v="239"/>
          <ac:spMkLst>
            <pc:docMk/>
            <pc:sldMk cId="2814082484" sldId="259"/>
            <ac:spMk id="29" creationId="{BEA4091D-5B60-E5C3-12B8-115F535E2265}"/>
          </ac:spMkLst>
        </pc:spChg>
        <pc:spChg chg="mod">
          <ac:chgData name="Piotr Michalski" userId="01571036-b304-4d9d-8fb2-c97eabbc2d2b" providerId="ADAL" clId="{EECBEAD5-70C9-417A-A1C0-7D8133E62B5C}" dt="2023-08-16T14:28:13.247" v="239"/>
          <ac:spMkLst>
            <pc:docMk/>
            <pc:sldMk cId="2814082484" sldId="259"/>
            <ac:spMk id="31" creationId="{10EAD7DD-8905-C1ED-5C3D-7D7C0262ABA6}"/>
          </ac:spMkLst>
        </pc:spChg>
        <pc:spChg chg="mod">
          <ac:chgData name="Piotr Michalski" userId="01571036-b304-4d9d-8fb2-c97eabbc2d2b" providerId="ADAL" clId="{EECBEAD5-70C9-417A-A1C0-7D8133E62B5C}" dt="2023-08-16T14:28:13.247" v="239"/>
          <ac:spMkLst>
            <pc:docMk/>
            <pc:sldMk cId="2814082484" sldId="259"/>
            <ac:spMk id="33" creationId="{42A9C363-ECE2-BC95-AC2B-5DA7ED9938D3}"/>
          </ac:spMkLst>
        </pc:spChg>
        <pc:spChg chg="mod">
          <ac:chgData name="Piotr Michalski" userId="01571036-b304-4d9d-8fb2-c97eabbc2d2b" providerId="ADAL" clId="{EECBEAD5-70C9-417A-A1C0-7D8133E62B5C}" dt="2023-08-16T14:28:13.247" v="239"/>
          <ac:spMkLst>
            <pc:docMk/>
            <pc:sldMk cId="2814082484" sldId="259"/>
            <ac:spMk id="35" creationId="{EA02C268-8B02-D6BF-71CF-E60C251D3C2A}"/>
          </ac:spMkLst>
        </pc:spChg>
        <pc:spChg chg="mod">
          <ac:chgData name="Piotr Michalski" userId="01571036-b304-4d9d-8fb2-c97eabbc2d2b" providerId="ADAL" clId="{EECBEAD5-70C9-417A-A1C0-7D8133E62B5C}" dt="2023-08-16T14:28:13.247" v="239"/>
          <ac:spMkLst>
            <pc:docMk/>
            <pc:sldMk cId="2814082484" sldId="259"/>
            <ac:spMk id="37" creationId="{516D736B-5A0D-A022-7E92-28A214667C74}"/>
          </ac:spMkLst>
        </pc:spChg>
        <pc:spChg chg="mod">
          <ac:chgData name="Piotr Michalski" userId="01571036-b304-4d9d-8fb2-c97eabbc2d2b" providerId="ADAL" clId="{EECBEAD5-70C9-417A-A1C0-7D8133E62B5C}" dt="2023-08-16T14:28:13.247" v="239"/>
          <ac:spMkLst>
            <pc:docMk/>
            <pc:sldMk cId="2814082484" sldId="259"/>
            <ac:spMk id="39" creationId="{8EBB9C80-0232-0232-CBD4-D6A7C6D3D293}"/>
          </ac:spMkLst>
        </pc:spChg>
        <pc:spChg chg="add del mod">
          <ac:chgData name="Piotr Michalski" userId="01571036-b304-4d9d-8fb2-c97eabbc2d2b" providerId="ADAL" clId="{EECBEAD5-70C9-417A-A1C0-7D8133E62B5C}" dt="2023-08-16T14:32:09.086" v="270" actId="478"/>
          <ac:spMkLst>
            <pc:docMk/>
            <pc:sldMk cId="2814082484" sldId="259"/>
            <ac:spMk id="40" creationId="{CBACD666-D1D4-CECB-2E48-C4CA2F77BB99}"/>
          </ac:spMkLst>
        </pc:spChg>
        <pc:spChg chg="add del mod">
          <ac:chgData name="Piotr Michalski" userId="01571036-b304-4d9d-8fb2-c97eabbc2d2b" providerId="ADAL" clId="{EECBEAD5-70C9-417A-A1C0-7D8133E62B5C}" dt="2023-08-16T14:32:08.589" v="269" actId="478"/>
          <ac:spMkLst>
            <pc:docMk/>
            <pc:sldMk cId="2814082484" sldId="259"/>
            <ac:spMk id="41" creationId="{2E5DA006-F575-5714-2BDF-98E293E867B0}"/>
          </ac:spMkLst>
        </pc:spChg>
        <pc:grpChg chg="del">
          <ac:chgData name="Piotr Michalski" userId="01571036-b304-4d9d-8fb2-c97eabbc2d2b" providerId="ADAL" clId="{EECBEAD5-70C9-417A-A1C0-7D8133E62B5C}" dt="2023-08-16T14:27:37.808" v="238" actId="478"/>
          <ac:grpSpMkLst>
            <pc:docMk/>
            <pc:sldMk cId="2814082484" sldId="259"/>
            <ac:grpSpMk id="8" creationId="{2A7CE827-4AEC-E607-BFD7-B564C35E7440}"/>
          </ac:grpSpMkLst>
        </pc:grpChg>
        <pc:grpChg chg="add mod">
          <ac:chgData name="Piotr Michalski" userId="01571036-b304-4d9d-8fb2-c97eabbc2d2b" providerId="ADAL" clId="{EECBEAD5-70C9-417A-A1C0-7D8133E62B5C}" dt="2023-08-16T14:28:23.120" v="241" actId="1076"/>
          <ac:grpSpMkLst>
            <pc:docMk/>
            <pc:sldMk cId="2814082484" sldId="259"/>
            <ac:grpSpMk id="12" creationId="{3BADE9E9-4423-4972-1980-FA19B5AE3308}"/>
          </ac:grpSpMkLst>
        </pc:grpChg>
        <pc:grpChg chg="del">
          <ac:chgData name="Piotr Michalski" userId="01571036-b304-4d9d-8fb2-c97eabbc2d2b" providerId="ADAL" clId="{EECBEAD5-70C9-417A-A1C0-7D8133E62B5C}" dt="2023-08-16T14:27:37.808" v="238" actId="478"/>
          <ac:grpSpMkLst>
            <pc:docMk/>
            <pc:sldMk cId="2814082484" sldId="259"/>
            <ac:grpSpMk id="16" creationId="{3D0E3312-1F7C-2914-734B-C857C73D8E76}"/>
          </ac:grpSpMkLst>
        </pc:grpChg>
        <pc:grpChg chg="add mod">
          <ac:chgData name="Piotr Michalski" userId="01571036-b304-4d9d-8fb2-c97eabbc2d2b" providerId="ADAL" clId="{EECBEAD5-70C9-417A-A1C0-7D8133E62B5C}" dt="2023-08-16T14:28:23.120" v="241" actId="1076"/>
          <ac:grpSpMkLst>
            <pc:docMk/>
            <pc:sldMk cId="2814082484" sldId="259"/>
            <ac:grpSpMk id="24" creationId="{8D83F12A-EF9B-BDE3-C998-8F2EDE07B2E1}"/>
          </ac:grpSpMkLst>
        </pc:grpChg>
        <pc:grpChg chg="add mod">
          <ac:chgData name="Piotr Michalski" userId="01571036-b304-4d9d-8fb2-c97eabbc2d2b" providerId="ADAL" clId="{EECBEAD5-70C9-417A-A1C0-7D8133E62B5C}" dt="2023-08-16T14:28:23.120" v="241" actId="1076"/>
          <ac:grpSpMkLst>
            <pc:docMk/>
            <pc:sldMk cId="2814082484" sldId="259"/>
            <ac:grpSpMk id="28" creationId="{38D6546A-F598-8E9E-3E8D-AF6B25F69068}"/>
          </ac:grpSpMkLst>
        </pc:grpChg>
        <pc:grpChg chg="add mod">
          <ac:chgData name="Piotr Michalski" userId="01571036-b304-4d9d-8fb2-c97eabbc2d2b" providerId="ADAL" clId="{EECBEAD5-70C9-417A-A1C0-7D8133E62B5C}" dt="2023-08-16T14:28:23.120" v="241" actId="1076"/>
          <ac:grpSpMkLst>
            <pc:docMk/>
            <pc:sldMk cId="2814082484" sldId="259"/>
            <ac:grpSpMk id="32" creationId="{8ABAB742-9C26-2FFB-418A-D4FEFCC075AE}"/>
          </ac:grpSpMkLst>
        </pc:grpChg>
        <pc:grpChg chg="add mod">
          <ac:chgData name="Piotr Michalski" userId="01571036-b304-4d9d-8fb2-c97eabbc2d2b" providerId="ADAL" clId="{EECBEAD5-70C9-417A-A1C0-7D8133E62B5C}" dt="2023-08-16T14:28:23.120" v="241" actId="1076"/>
          <ac:grpSpMkLst>
            <pc:docMk/>
            <pc:sldMk cId="2814082484" sldId="259"/>
            <ac:grpSpMk id="36" creationId="{33622308-44C3-2ACC-7830-D99256FFC014}"/>
          </ac:grpSpMkLst>
        </pc:grpChg>
        <pc:picChg chg="add mod ord modCrop">
          <ac:chgData name="Piotr Michalski" userId="01571036-b304-4d9d-8fb2-c97eabbc2d2b" providerId="ADAL" clId="{EECBEAD5-70C9-417A-A1C0-7D8133E62B5C}" dt="2023-08-16T14:32:06.443" v="268" actId="167"/>
          <ac:picMkLst>
            <pc:docMk/>
            <pc:sldMk cId="2814082484" sldId="259"/>
            <ac:picMk id="2" creationId="{EC04DD9E-7739-8DD8-5FF9-84587C198DD9}"/>
          </ac:picMkLst>
        </pc:picChg>
        <pc:picChg chg="add mod ord modCrop">
          <ac:chgData name="Piotr Michalski" userId="01571036-b304-4d9d-8fb2-c97eabbc2d2b" providerId="ADAL" clId="{EECBEAD5-70C9-417A-A1C0-7D8133E62B5C}" dt="2023-08-16T14:32:06.443" v="268" actId="167"/>
          <ac:picMkLst>
            <pc:docMk/>
            <pc:sldMk cId="2814082484" sldId="259"/>
            <ac:picMk id="5" creationId="{38A170B2-85C8-4E5B-AB9A-4B19BB60F4D5}"/>
          </ac:picMkLst>
        </pc:picChg>
        <pc:picChg chg="del">
          <ac:chgData name="Piotr Michalski" userId="01571036-b304-4d9d-8fb2-c97eabbc2d2b" providerId="ADAL" clId="{EECBEAD5-70C9-417A-A1C0-7D8133E62B5C}" dt="2023-08-16T14:27:37.808" v="238" actId="478"/>
          <ac:picMkLst>
            <pc:docMk/>
            <pc:sldMk cId="2814082484" sldId="259"/>
            <ac:picMk id="6" creationId="{D2ACCA97-ACD6-E2C5-3EF5-F62B65C5C00A}"/>
          </ac:picMkLst>
        </pc:picChg>
        <pc:picChg chg="del">
          <ac:chgData name="Piotr Michalski" userId="01571036-b304-4d9d-8fb2-c97eabbc2d2b" providerId="ADAL" clId="{EECBEAD5-70C9-417A-A1C0-7D8133E62B5C}" dt="2023-08-16T14:27:37.808" v="238" actId="478"/>
          <ac:picMkLst>
            <pc:docMk/>
            <pc:sldMk cId="2814082484" sldId="259"/>
            <ac:picMk id="14" creationId="{47727CDC-8CB0-0C22-D098-66EF5C2C1741}"/>
          </ac:picMkLst>
        </pc:picChg>
        <pc:picChg chg="mod">
          <ac:chgData name="Piotr Michalski" userId="01571036-b304-4d9d-8fb2-c97eabbc2d2b" providerId="ADAL" clId="{EECBEAD5-70C9-417A-A1C0-7D8133E62B5C}" dt="2023-08-16T14:28:13.247" v="239"/>
          <ac:picMkLst>
            <pc:docMk/>
            <pc:sldMk cId="2814082484" sldId="259"/>
            <ac:picMk id="21" creationId="{FCEE4FFD-ED1A-5D6A-1058-08D5CAD426CE}"/>
          </ac:picMkLst>
        </pc:picChg>
        <pc:picChg chg="del">
          <ac:chgData name="Piotr Michalski" userId="01571036-b304-4d9d-8fb2-c97eabbc2d2b" providerId="ADAL" clId="{EECBEAD5-70C9-417A-A1C0-7D8133E62B5C}" dt="2023-08-16T14:27:37.808" v="238" actId="478"/>
          <ac:picMkLst>
            <pc:docMk/>
            <pc:sldMk cId="2814082484" sldId="259"/>
            <ac:picMk id="22" creationId="{AEBC2BD9-5D9A-F51F-2134-47F21BAD5DDC}"/>
          </ac:picMkLst>
        </pc:picChg>
        <pc:picChg chg="mod">
          <ac:chgData name="Piotr Michalski" userId="01571036-b304-4d9d-8fb2-c97eabbc2d2b" providerId="ADAL" clId="{EECBEAD5-70C9-417A-A1C0-7D8133E62B5C}" dt="2023-08-16T14:28:13.247" v="239"/>
          <ac:picMkLst>
            <pc:docMk/>
            <pc:sldMk cId="2814082484" sldId="259"/>
            <ac:picMk id="26" creationId="{A7063A1B-4402-FAE4-69A4-E39FF43097D3}"/>
          </ac:picMkLst>
        </pc:picChg>
        <pc:picChg chg="mod">
          <ac:chgData name="Piotr Michalski" userId="01571036-b304-4d9d-8fb2-c97eabbc2d2b" providerId="ADAL" clId="{EECBEAD5-70C9-417A-A1C0-7D8133E62B5C}" dt="2023-08-16T14:28:13.247" v="239"/>
          <ac:picMkLst>
            <pc:docMk/>
            <pc:sldMk cId="2814082484" sldId="259"/>
            <ac:picMk id="30" creationId="{EFBF1125-EA04-80CB-89BF-64016877C609}"/>
          </ac:picMkLst>
        </pc:picChg>
        <pc:picChg chg="mod">
          <ac:chgData name="Piotr Michalski" userId="01571036-b304-4d9d-8fb2-c97eabbc2d2b" providerId="ADAL" clId="{EECBEAD5-70C9-417A-A1C0-7D8133E62B5C}" dt="2023-08-16T14:28:13.247" v="239"/>
          <ac:picMkLst>
            <pc:docMk/>
            <pc:sldMk cId="2814082484" sldId="259"/>
            <ac:picMk id="34" creationId="{CF74C48D-E765-782D-FB4C-FA14F3095D6A}"/>
          </ac:picMkLst>
        </pc:picChg>
        <pc:picChg chg="mod">
          <ac:chgData name="Piotr Michalski" userId="01571036-b304-4d9d-8fb2-c97eabbc2d2b" providerId="ADAL" clId="{EECBEAD5-70C9-417A-A1C0-7D8133E62B5C}" dt="2023-08-16T14:28:13.247" v="239"/>
          <ac:picMkLst>
            <pc:docMk/>
            <pc:sldMk cId="2814082484" sldId="259"/>
            <ac:picMk id="38" creationId="{EDD0FACB-1AAB-08C5-1960-AC37F73C8BBE}"/>
          </ac:picMkLst>
        </pc:picChg>
      </pc:sldChg>
      <pc:sldChg chg="addSp delSp modSp add mod modClrScheme chgLayout">
        <pc:chgData name="Piotr Michalski" userId="01571036-b304-4d9d-8fb2-c97eabbc2d2b" providerId="ADAL" clId="{EECBEAD5-70C9-417A-A1C0-7D8133E62B5C}" dt="2023-09-05T14:14:37.220" v="4227" actId="478"/>
        <pc:sldMkLst>
          <pc:docMk/>
          <pc:sldMk cId="4098420553" sldId="260"/>
        </pc:sldMkLst>
        <pc:spChg chg="add del mod ord">
          <ac:chgData name="Piotr Michalski" userId="01571036-b304-4d9d-8fb2-c97eabbc2d2b" providerId="ADAL" clId="{EECBEAD5-70C9-417A-A1C0-7D8133E62B5C}" dt="2023-09-05T14:14:34.578" v="4226" actId="478"/>
          <ac:spMkLst>
            <pc:docMk/>
            <pc:sldMk cId="4098420553" sldId="260"/>
            <ac:spMk id="2" creationId="{C1ADDE3D-385E-B0A5-06C5-3C715CACF1E0}"/>
          </ac:spMkLst>
        </pc:spChg>
        <pc:spChg chg="mod">
          <ac:chgData name="Piotr Michalski" userId="01571036-b304-4d9d-8fb2-c97eabbc2d2b" providerId="ADAL" clId="{EECBEAD5-70C9-417A-A1C0-7D8133E62B5C}" dt="2023-08-16T14:35:21.830" v="311" actId="1076"/>
          <ac:spMkLst>
            <pc:docMk/>
            <pc:sldMk cId="4098420553" sldId="260"/>
            <ac:spMk id="3" creationId="{759BEB36-4DF5-4ABA-8819-C962AFD20717}"/>
          </ac:spMkLst>
        </pc:spChg>
        <pc:spChg chg="add del mod ord">
          <ac:chgData name="Piotr Michalski" userId="01571036-b304-4d9d-8fb2-c97eabbc2d2b" providerId="ADAL" clId="{EECBEAD5-70C9-417A-A1C0-7D8133E62B5C}" dt="2023-09-05T14:14:37.220" v="4227" actId="478"/>
          <ac:spMkLst>
            <pc:docMk/>
            <pc:sldMk cId="4098420553" sldId="260"/>
            <ac:spMk id="4" creationId="{4B8B798D-CB9A-AAD4-A8C9-1B330103A786}"/>
          </ac:spMkLst>
        </pc:spChg>
        <pc:spChg chg="mod">
          <ac:chgData name="Piotr Michalski" userId="01571036-b304-4d9d-8fb2-c97eabbc2d2b" providerId="ADAL" clId="{EECBEAD5-70C9-417A-A1C0-7D8133E62B5C}" dt="2023-08-16T14:34:51.367" v="307"/>
          <ac:spMkLst>
            <pc:docMk/>
            <pc:sldMk cId="4098420553" sldId="260"/>
            <ac:spMk id="8" creationId="{244D5B4D-E722-43C9-BF0E-D3B6D40CA867}"/>
          </ac:spMkLst>
        </pc:spChg>
        <pc:spChg chg="mod">
          <ac:chgData name="Piotr Michalski" userId="01571036-b304-4d9d-8fb2-c97eabbc2d2b" providerId="ADAL" clId="{EECBEAD5-70C9-417A-A1C0-7D8133E62B5C}" dt="2023-08-16T14:34:51.367" v="307"/>
          <ac:spMkLst>
            <pc:docMk/>
            <pc:sldMk cId="4098420553" sldId="260"/>
            <ac:spMk id="10" creationId="{B0B0631D-BF2A-142B-24B7-6215B3279C72}"/>
          </ac:spMkLst>
        </pc:spChg>
        <pc:spChg chg="mod">
          <ac:chgData name="Piotr Michalski" userId="01571036-b304-4d9d-8fb2-c97eabbc2d2b" providerId="ADAL" clId="{EECBEAD5-70C9-417A-A1C0-7D8133E62B5C}" dt="2023-08-16T14:34:51.367" v="307"/>
          <ac:spMkLst>
            <pc:docMk/>
            <pc:sldMk cId="4098420553" sldId="260"/>
            <ac:spMk id="13" creationId="{966EEAE9-9F4A-17AE-B240-3F8543B72891}"/>
          </ac:spMkLst>
        </pc:spChg>
        <pc:spChg chg="mod">
          <ac:chgData name="Piotr Michalski" userId="01571036-b304-4d9d-8fb2-c97eabbc2d2b" providerId="ADAL" clId="{EECBEAD5-70C9-417A-A1C0-7D8133E62B5C}" dt="2023-08-16T14:34:51.367" v="307"/>
          <ac:spMkLst>
            <pc:docMk/>
            <pc:sldMk cId="4098420553" sldId="260"/>
            <ac:spMk id="15" creationId="{BF093474-95CC-AA69-39B4-301C3C7E550E}"/>
          </ac:spMkLst>
        </pc:spChg>
        <pc:spChg chg="mod">
          <ac:chgData name="Piotr Michalski" userId="01571036-b304-4d9d-8fb2-c97eabbc2d2b" providerId="ADAL" clId="{EECBEAD5-70C9-417A-A1C0-7D8133E62B5C}" dt="2023-08-16T14:34:51.367" v="307"/>
          <ac:spMkLst>
            <pc:docMk/>
            <pc:sldMk cId="4098420553" sldId="260"/>
            <ac:spMk id="17" creationId="{99C44F36-A763-D651-267D-027EFDACAC8D}"/>
          </ac:spMkLst>
        </pc:spChg>
        <pc:spChg chg="mod">
          <ac:chgData name="Piotr Michalski" userId="01571036-b304-4d9d-8fb2-c97eabbc2d2b" providerId="ADAL" clId="{EECBEAD5-70C9-417A-A1C0-7D8133E62B5C}" dt="2023-08-16T14:34:51.367" v="307"/>
          <ac:spMkLst>
            <pc:docMk/>
            <pc:sldMk cId="4098420553" sldId="260"/>
            <ac:spMk id="19" creationId="{0463A823-4C20-48F9-FB1D-7C9B91E3D37D}"/>
          </ac:spMkLst>
        </pc:spChg>
        <pc:spChg chg="add del mod">
          <ac:chgData name="Piotr Michalski" userId="01571036-b304-4d9d-8fb2-c97eabbc2d2b" providerId="ADAL" clId="{EECBEAD5-70C9-417A-A1C0-7D8133E62B5C}" dt="2023-08-16T14:35:27.596" v="312" actId="478"/>
          <ac:spMkLst>
            <pc:docMk/>
            <pc:sldMk cId="4098420553" sldId="260"/>
            <ac:spMk id="22" creationId="{B8C252C1-128A-C980-4A23-4944EA20BE68}"/>
          </ac:spMkLst>
        </pc:spChg>
        <pc:spChg chg="add del mod">
          <ac:chgData name="Piotr Michalski" userId="01571036-b304-4d9d-8fb2-c97eabbc2d2b" providerId="ADAL" clId="{EECBEAD5-70C9-417A-A1C0-7D8133E62B5C}" dt="2023-08-16T14:35:27.596" v="312" actId="478"/>
          <ac:spMkLst>
            <pc:docMk/>
            <pc:sldMk cId="4098420553" sldId="260"/>
            <ac:spMk id="40" creationId="{4C6EFC1D-6069-3A84-888B-D3BCD135850D}"/>
          </ac:spMkLst>
        </pc:spChg>
        <pc:spChg chg="mod">
          <ac:chgData name="Piotr Michalski" userId="01571036-b304-4d9d-8fb2-c97eabbc2d2b" providerId="ADAL" clId="{EECBEAD5-70C9-417A-A1C0-7D8133E62B5C}" dt="2023-08-16T14:34:51.367" v="307"/>
          <ac:spMkLst>
            <pc:docMk/>
            <pc:sldMk cId="4098420553" sldId="260"/>
            <ac:spMk id="44" creationId="{A1316E31-8675-FEEA-3C54-F10EDD3290B0}"/>
          </ac:spMkLst>
        </pc:spChg>
        <pc:spChg chg="mod">
          <ac:chgData name="Piotr Michalski" userId="01571036-b304-4d9d-8fb2-c97eabbc2d2b" providerId="ADAL" clId="{EECBEAD5-70C9-417A-A1C0-7D8133E62B5C}" dt="2023-08-16T14:34:51.367" v="307"/>
          <ac:spMkLst>
            <pc:docMk/>
            <pc:sldMk cId="4098420553" sldId="260"/>
            <ac:spMk id="46" creationId="{FE7ABC72-F7B9-305B-F0CF-AD2EF2627BCE}"/>
          </ac:spMkLst>
        </pc:spChg>
        <pc:spChg chg="add del">
          <ac:chgData name="Piotr Michalski" userId="01571036-b304-4d9d-8fb2-c97eabbc2d2b" providerId="ADAL" clId="{EECBEAD5-70C9-417A-A1C0-7D8133E62B5C}" dt="2023-08-17T13:20:25.121" v="766" actId="478"/>
          <ac:spMkLst>
            <pc:docMk/>
            <pc:sldMk cId="4098420553" sldId="260"/>
            <ac:spMk id="47" creationId="{E602184B-27F1-C530-7F2D-B6BE496792E3}"/>
          </ac:spMkLst>
        </pc:spChg>
        <pc:grpChg chg="add mod">
          <ac:chgData name="Piotr Michalski" userId="01571036-b304-4d9d-8fb2-c97eabbc2d2b" providerId="ADAL" clId="{EECBEAD5-70C9-417A-A1C0-7D8133E62B5C}" dt="2023-08-16T14:35:34.768" v="313" actId="1076"/>
          <ac:grpSpMkLst>
            <pc:docMk/>
            <pc:sldMk cId="4098420553" sldId="260"/>
            <ac:grpSpMk id="7" creationId="{425E35A6-8EAA-E22B-3F2B-2AB9E00D3A6C}"/>
          </ac:grpSpMkLst>
        </pc:grpChg>
        <pc:grpChg chg="add mod">
          <ac:chgData name="Piotr Michalski" userId="01571036-b304-4d9d-8fb2-c97eabbc2d2b" providerId="ADAL" clId="{EECBEAD5-70C9-417A-A1C0-7D8133E62B5C}" dt="2023-08-16T14:35:34.768" v="313" actId="1076"/>
          <ac:grpSpMkLst>
            <pc:docMk/>
            <pc:sldMk cId="4098420553" sldId="260"/>
            <ac:grpSpMk id="11" creationId="{B5BAC446-37C2-AE8D-8DDF-320412D38F65}"/>
          </ac:grpSpMkLst>
        </pc:grpChg>
        <pc:grpChg chg="del">
          <ac:chgData name="Piotr Michalski" userId="01571036-b304-4d9d-8fb2-c97eabbc2d2b" providerId="ADAL" clId="{EECBEAD5-70C9-417A-A1C0-7D8133E62B5C}" dt="2023-08-16T14:34:38.928" v="305" actId="478"/>
          <ac:grpSpMkLst>
            <pc:docMk/>
            <pc:sldMk cId="4098420553" sldId="260"/>
            <ac:grpSpMk id="12" creationId="{3BADE9E9-4423-4972-1980-FA19B5AE3308}"/>
          </ac:grpSpMkLst>
        </pc:grpChg>
        <pc:grpChg chg="add mod">
          <ac:chgData name="Piotr Michalski" userId="01571036-b304-4d9d-8fb2-c97eabbc2d2b" providerId="ADAL" clId="{EECBEAD5-70C9-417A-A1C0-7D8133E62B5C}" dt="2023-08-16T14:35:34.768" v="313" actId="1076"/>
          <ac:grpSpMkLst>
            <pc:docMk/>
            <pc:sldMk cId="4098420553" sldId="260"/>
            <ac:grpSpMk id="16" creationId="{B654B8E2-9F7A-9BE2-364B-674AE667A89D}"/>
          </ac:grpSpMkLst>
        </pc:grpChg>
        <pc:grpChg chg="del">
          <ac:chgData name="Piotr Michalski" userId="01571036-b304-4d9d-8fb2-c97eabbc2d2b" providerId="ADAL" clId="{EECBEAD5-70C9-417A-A1C0-7D8133E62B5C}" dt="2023-08-16T14:34:38.928" v="305" actId="478"/>
          <ac:grpSpMkLst>
            <pc:docMk/>
            <pc:sldMk cId="4098420553" sldId="260"/>
            <ac:grpSpMk id="24" creationId="{8D83F12A-EF9B-BDE3-C998-8F2EDE07B2E1}"/>
          </ac:grpSpMkLst>
        </pc:grpChg>
        <pc:grpChg chg="del">
          <ac:chgData name="Piotr Michalski" userId="01571036-b304-4d9d-8fb2-c97eabbc2d2b" providerId="ADAL" clId="{EECBEAD5-70C9-417A-A1C0-7D8133E62B5C}" dt="2023-08-16T14:34:38.928" v="305" actId="478"/>
          <ac:grpSpMkLst>
            <pc:docMk/>
            <pc:sldMk cId="4098420553" sldId="260"/>
            <ac:grpSpMk id="28" creationId="{38D6546A-F598-8E9E-3E8D-AF6B25F69068}"/>
          </ac:grpSpMkLst>
        </pc:grpChg>
        <pc:grpChg chg="del">
          <ac:chgData name="Piotr Michalski" userId="01571036-b304-4d9d-8fb2-c97eabbc2d2b" providerId="ADAL" clId="{EECBEAD5-70C9-417A-A1C0-7D8133E62B5C}" dt="2023-08-16T14:34:42.038" v="306" actId="478"/>
          <ac:grpSpMkLst>
            <pc:docMk/>
            <pc:sldMk cId="4098420553" sldId="260"/>
            <ac:grpSpMk id="32" creationId="{8ABAB742-9C26-2FFB-418A-D4FEFCC075AE}"/>
          </ac:grpSpMkLst>
        </pc:grpChg>
        <pc:grpChg chg="del">
          <ac:chgData name="Piotr Michalski" userId="01571036-b304-4d9d-8fb2-c97eabbc2d2b" providerId="ADAL" clId="{EECBEAD5-70C9-417A-A1C0-7D8133E62B5C}" dt="2023-08-16T14:34:38.928" v="305" actId="478"/>
          <ac:grpSpMkLst>
            <pc:docMk/>
            <pc:sldMk cId="4098420553" sldId="260"/>
            <ac:grpSpMk id="36" creationId="{33622308-44C3-2ACC-7830-D99256FFC014}"/>
          </ac:grpSpMkLst>
        </pc:grpChg>
        <pc:grpChg chg="add mod">
          <ac:chgData name="Piotr Michalski" userId="01571036-b304-4d9d-8fb2-c97eabbc2d2b" providerId="ADAL" clId="{EECBEAD5-70C9-417A-A1C0-7D8133E62B5C}" dt="2023-08-16T14:35:34.768" v="313" actId="1076"/>
          <ac:grpSpMkLst>
            <pc:docMk/>
            <pc:sldMk cId="4098420553" sldId="260"/>
            <ac:grpSpMk id="41" creationId="{9BD264C0-1FD4-76A7-BE69-6F58630EE8F8}"/>
          </ac:grpSpMkLst>
        </pc:grpChg>
        <pc:grpChg chg="mod">
          <ac:chgData name="Piotr Michalski" userId="01571036-b304-4d9d-8fb2-c97eabbc2d2b" providerId="ADAL" clId="{EECBEAD5-70C9-417A-A1C0-7D8133E62B5C}" dt="2023-08-16T14:34:51.367" v="307"/>
          <ac:grpSpMkLst>
            <pc:docMk/>
            <pc:sldMk cId="4098420553" sldId="260"/>
            <ac:grpSpMk id="42" creationId="{2E9F81CB-9216-A455-9F96-115C27C7EFF5}"/>
          </ac:grpSpMkLst>
        </pc:grpChg>
        <pc:picChg chg="del">
          <ac:chgData name="Piotr Michalski" userId="01571036-b304-4d9d-8fb2-c97eabbc2d2b" providerId="ADAL" clId="{EECBEAD5-70C9-417A-A1C0-7D8133E62B5C}" dt="2023-08-16T14:36:47.374" v="325" actId="478"/>
          <ac:picMkLst>
            <pc:docMk/>
            <pc:sldMk cId="4098420553" sldId="260"/>
            <ac:picMk id="2" creationId="{EC04DD9E-7739-8DD8-5FF9-84587C198DD9}"/>
          </ac:picMkLst>
        </pc:picChg>
        <pc:picChg chg="add del mod modCrop">
          <ac:chgData name="Piotr Michalski" userId="01571036-b304-4d9d-8fb2-c97eabbc2d2b" providerId="ADAL" clId="{EECBEAD5-70C9-417A-A1C0-7D8133E62B5C}" dt="2023-08-16T14:36:14.556" v="318" actId="478"/>
          <ac:picMkLst>
            <pc:docMk/>
            <pc:sldMk cId="4098420553" sldId="260"/>
            <ac:picMk id="4" creationId="{0089FEDE-F4E2-4B4B-7429-10CEBD62ABDB}"/>
          </ac:picMkLst>
        </pc:picChg>
        <pc:picChg chg="del">
          <ac:chgData name="Piotr Michalski" userId="01571036-b304-4d9d-8fb2-c97eabbc2d2b" providerId="ADAL" clId="{EECBEAD5-70C9-417A-A1C0-7D8133E62B5C}" dt="2023-08-17T13:21:08.677" v="772" actId="478"/>
          <ac:picMkLst>
            <pc:docMk/>
            <pc:sldMk cId="4098420553" sldId="260"/>
            <ac:picMk id="5" creationId="{38A170B2-85C8-4E5B-AB9A-4B19BB60F4D5}"/>
          </ac:picMkLst>
        </pc:picChg>
        <pc:picChg chg="add mod ord modCrop">
          <ac:chgData name="Piotr Michalski" userId="01571036-b304-4d9d-8fb2-c97eabbc2d2b" providerId="ADAL" clId="{EECBEAD5-70C9-417A-A1C0-7D8133E62B5C}" dt="2023-08-16T14:36:45.200" v="324" actId="167"/>
          <ac:picMkLst>
            <pc:docMk/>
            <pc:sldMk cId="4098420553" sldId="260"/>
            <ac:picMk id="6" creationId="{CB64C0D3-9F7C-72F7-4752-CD2A6E797060}"/>
          </ac:picMkLst>
        </pc:picChg>
        <pc:picChg chg="mod">
          <ac:chgData name="Piotr Michalski" userId="01571036-b304-4d9d-8fb2-c97eabbc2d2b" providerId="ADAL" clId="{EECBEAD5-70C9-417A-A1C0-7D8133E62B5C}" dt="2023-08-16T14:34:51.367" v="307"/>
          <ac:picMkLst>
            <pc:docMk/>
            <pc:sldMk cId="4098420553" sldId="260"/>
            <ac:picMk id="9" creationId="{BC935285-8043-6511-F1E7-D349742A2EA6}"/>
          </ac:picMkLst>
        </pc:picChg>
        <pc:picChg chg="mod">
          <ac:chgData name="Piotr Michalski" userId="01571036-b304-4d9d-8fb2-c97eabbc2d2b" providerId="ADAL" clId="{EECBEAD5-70C9-417A-A1C0-7D8133E62B5C}" dt="2023-08-16T14:34:51.367" v="307"/>
          <ac:picMkLst>
            <pc:docMk/>
            <pc:sldMk cId="4098420553" sldId="260"/>
            <ac:picMk id="14" creationId="{8B1AD856-3A31-D6A5-8795-D08255FBFE09}"/>
          </ac:picMkLst>
        </pc:picChg>
        <pc:picChg chg="mod">
          <ac:chgData name="Piotr Michalski" userId="01571036-b304-4d9d-8fb2-c97eabbc2d2b" providerId="ADAL" clId="{EECBEAD5-70C9-417A-A1C0-7D8133E62B5C}" dt="2023-08-16T14:34:51.367" v="307"/>
          <ac:picMkLst>
            <pc:docMk/>
            <pc:sldMk cId="4098420553" sldId="260"/>
            <ac:picMk id="18" creationId="{DEC75585-90D6-E9A9-1D7C-5025FBDF7A05}"/>
          </ac:picMkLst>
        </pc:picChg>
        <pc:picChg chg="mod">
          <ac:chgData name="Piotr Michalski" userId="01571036-b304-4d9d-8fb2-c97eabbc2d2b" providerId="ADAL" clId="{EECBEAD5-70C9-417A-A1C0-7D8133E62B5C}" dt="2023-08-16T14:34:51.367" v="307"/>
          <ac:picMkLst>
            <pc:docMk/>
            <pc:sldMk cId="4098420553" sldId="260"/>
            <ac:picMk id="43" creationId="{293CC582-BD8C-5C50-717B-2A18959D4524}"/>
          </ac:picMkLst>
        </pc:picChg>
        <pc:picChg chg="mod">
          <ac:chgData name="Piotr Michalski" userId="01571036-b304-4d9d-8fb2-c97eabbc2d2b" providerId="ADAL" clId="{EECBEAD5-70C9-417A-A1C0-7D8133E62B5C}" dt="2023-08-16T14:34:51.367" v="307"/>
          <ac:picMkLst>
            <pc:docMk/>
            <pc:sldMk cId="4098420553" sldId="260"/>
            <ac:picMk id="45" creationId="{FC1E1C83-4E8B-A41C-71F8-60BC906F423C}"/>
          </ac:picMkLst>
        </pc:picChg>
        <pc:picChg chg="add mod ord modCrop">
          <ac:chgData name="Piotr Michalski" userId="01571036-b304-4d9d-8fb2-c97eabbc2d2b" providerId="ADAL" clId="{EECBEAD5-70C9-417A-A1C0-7D8133E62B5C}" dt="2023-08-17T13:21:19.883" v="774" actId="732"/>
          <ac:picMkLst>
            <pc:docMk/>
            <pc:sldMk cId="4098420553" sldId="260"/>
            <ac:picMk id="49" creationId="{24369477-83B1-2EAF-8D31-1101EC6C591A}"/>
          </ac:picMkLst>
        </pc:picChg>
      </pc:sldChg>
      <pc:sldChg chg="addSp delSp modSp add mod modClrScheme chgLayout">
        <pc:chgData name="Piotr Michalski" userId="01571036-b304-4d9d-8fb2-c97eabbc2d2b" providerId="ADAL" clId="{EECBEAD5-70C9-417A-A1C0-7D8133E62B5C}" dt="2023-09-05T14:17:57.649" v="4251" actId="478"/>
        <pc:sldMkLst>
          <pc:docMk/>
          <pc:sldMk cId="1386025745" sldId="261"/>
        </pc:sldMkLst>
        <pc:spChg chg="add del mod ord">
          <ac:chgData name="Piotr Michalski" userId="01571036-b304-4d9d-8fb2-c97eabbc2d2b" providerId="ADAL" clId="{EECBEAD5-70C9-417A-A1C0-7D8133E62B5C}" dt="2023-09-05T14:17:00.759" v="4243" actId="478"/>
          <ac:spMkLst>
            <pc:docMk/>
            <pc:sldMk cId="1386025745" sldId="261"/>
            <ac:spMk id="2" creationId="{28CBF867-2D54-E0EB-7FD4-60A55D65973B}"/>
          </ac:spMkLst>
        </pc:spChg>
        <pc:spChg chg="mod">
          <ac:chgData name="Piotr Michalski" userId="01571036-b304-4d9d-8fb2-c97eabbc2d2b" providerId="ADAL" clId="{EECBEAD5-70C9-417A-A1C0-7D8133E62B5C}" dt="2023-08-22T14:13:56.748" v="3607" actId="1076"/>
          <ac:spMkLst>
            <pc:docMk/>
            <pc:sldMk cId="1386025745" sldId="261"/>
            <ac:spMk id="3" creationId="{759BEB36-4DF5-4ABA-8819-C962AFD20717}"/>
          </ac:spMkLst>
        </pc:spChg>
        <pc:spChg chg="add del mod ord">
          <ac:chgData name="Piotr Michalski" userId="01571036-b304-4d9d-8fb2-c97eabbc2d2b" providerId="ADAL" clId="{EECBEAD5-70C9-417A-A1C0-7D8133E62B5C}" dt="2023-09-05T14:17:57.649" v="4251" actId="478"/>
          <ac:spMkLst>
            <pc:docMk/>
            <pc:sldMk cId="1386025745" sldId="261"/>
            <ac:spMk id="4" creationId="{9D5D6CD1-2BEA-D26A-E8B1-52DFEEFDB085}"/>
          </ac:spMkLst>
        </pc:spChg>
        <pc:spChg chg="add mod">
          <ac:chgData name="Piotr Michalski" userId="01571036-b304-4d9d-8fb2-c97eabbc2d2b" providerId="ADAL" clId="{EECBEAD5-70C9-417A-A1C0-7D8133E62B5C}" dt="2023-08-22T15:00:47.726" v="4157" actId="14100"/>
          <ac:spMkLst>
            <pc:docMk/>
            <pc:sldMk cId="1386025745" sldId="261"/>
            <ac:spMk id="14" creationId="{94D9F6F7-2423-6DD6-F3E8-F1654DFE41C8}"/>
          </ac:spMkLst>
        </pc:spChg>
        <pc:spChg chg="del">
          <ac:chgData name="Piotr Michalski" userId="01571036-b304-4d9d-8fb2-c97eabbc2d2b" providerId="ADAL" clId="{EECBEAD5-70C9-417A-A1C0-7D8133E62B5C}" dt="2023-08-16T14:41:03.540" v="336" actId="478"/>
          <ac:spMkLst>
            <pc:docMk/>
            <pc:sldMk cId="1386025745" sldId="261"/>
            <ac:spMk id="47" creationId="{E602184B-27F1-C530-7F2D-B6BE496792E3}"/>
          </ac:spMkLst>
        </pc:spChg>
        <pc:spChg chg="add del mod">
          <ac:chgData name="Piotr Michalski" userId="01571036-b304-4d9d-8fb2-c97eabbc2d2b" providerId="ADAL" clId="{EECBEAD5-70C9-417A-A1C0-7D8133E62B5C}" dt="2023-08-16T14:52:41.497" v="393"/>
          <ac:spMkLst>
            <pc:docMk/>
            <pc:sldMk cId="1386025745" sldId="261"/>
            <ac:spMk id="49" creationId="{BC8EC529-7C47-A664-B567-B1830F40416A}"/>
          </ac:spMkLst>
        </pc:spChg>
        <pc:spChg chg="add mod">
          <ac:chgData name="Piotr Michalski" userId="01571036-b304-4d9d-8fb2-c97eabbc2d2b" providerId="ADAL" clId="{EECBEAD5-70C9-417A-A1C0-7D8133E62B5C}" dt="2023-08-22T14:17:11.140" v="3759" actId="14100"/>
          <ac:spMkLst>
            <pc:docMk/>
            <pc:sldMk cId="1386025745" sldId="261"/>
            <ac:spMk id="50" creationId="{03D1DFD6-D62C-9F82-B6DB-DA712E1B7350}"/>
          </ac:spMkLst>
        </pc:spChg>
        <pc:grpChg chg="del">
          <ac:chgData name="Piotr Michalski" userId="01571036-b304-4d9d-8fb2-c97eabbc2d2b" providerId="ADAL" clId="{EECBEAD5-70C9-417A-A1C0-7D8133E62B5C}" dt="2023-08-16T14:41:02.812" v="335" actId="478"/>
          <ac:grpSpMkLst>
            <pc:docMk/>
            <pc:sldMk cId="1386025745" sldId="261"/>
            <ac:grpSpMk id="7" creationId="{425E35A6-8EAA-E22B-3F2B-2AB9E00D3A6C}"/>
          </ac:grpSpMkLst>
        </pc:grpChg>
        <pc:grpChg chg="del">
          <ac:chgData name="Piotr Michalski" userId="01571036-b304-4d9d-8fb2-c97eabbc2d2b" providerId="ADAL" clId="{EECBEAD5-70C9-417A-A1C0-7D8133E62B5C}" dt="2023-08-16T14:41:02.812" v="335" actId="478"/>
          <ac:grpSpMkLst>
            <pc:docMk/>
            <pc:sldMk cId="1386025745" sldId="261"/>
            <ac:grpSpMk id="11" creationId="{B5BAC446-37C2-AE8D-8DDF-320412D38F65}"/>
          </ac:grpSpMkLst>
        </pc:grpChg>
        <pc:grpChg chg="del">
          <ac:chgData name="Piotr Michalski" userId="01571036-b304-4d9d-8fb2-c97eabbc2d2b" providerId="ADAL" clId="{EECBEAD5-70C9-417A-A1C0-7D8133E62B5C}" dt="2023-08-16T14:41:02.812" v="335" actId="478"/>
          <ac:grpSpMkLst>
            <pc:docMk/>
            <pc:sldMk cId="1386025745" sldId="261"/>
            <ac:grpSpMk id="16" creationId="{B654B8E2-9F7A-9BE2-364B-674AE667A89D}"/>
          </ac:grpSpMkLst>
        </pc:grpChg>
        <pc:grpChg chg="del">
          <ac:chgData name="Piotr Michalski" userId="01571036-b304-4d9d-8fb2-c97eabbc2d2b" providerId="ADAL" clId="{EECBEAD5-70C9-417A-A1C0-7D8133E62B5C}" dt="2023-08-16T14:41:02.812" v="335" actId="478"/>
          <ac:grpSpMkLst>
            <pc:docMk/>
            <pc:sldMk cId="1386025745" sldId="261"/>
            <ac:grpSpMk id="41" creationId="{9BD264C0-1FD4-76A7-BE69-6F58630EE8F8}"/>
          </ac:grpSpMkLst>
        </pc:grpChg>
        <pc:picChg chg="add del mod ord">
          <ac:chgData name="Piotr Michalski" userId="01571036-b304-4d9d-8fb2-c97eabbc2d2b" providerId="ADAL" clId="{EECBEAD5-70C9-417A-A1C0-7D8133E62B5C}" dt="2023-08-22T14:12:42.156" v="3548" actId="478"/>
          <ac:picMkLst>
            <pc:docMk/>
            <pc:sldMk cId="1386025745" sldId="261"/>
            <ac:picMk id="2" creationId="{25FB9810-319A-A988-1DB4-5DC39CAB3E6F}"/>
          </ac:picMkLst>
        </pc:picChg>
        <pc:picChg chg="add del mod">
          <ac:chgData name="Piotr Michalski" userId="01571036-b304-4d9d-8fb2-c97eabbc2d2b" providerId="ADAL" clId="{EECBEAD5-70C9-417A-A1C0-7D8133E62B5C}" dt="2023-08-16T14:41:41.660" v="340"/>
          <ac:picMkLst>
            <pc:docMk/>
            <pc:sldMk cId="1386025745" sldId="261"/>
            <ac:picMk id="4" creationId="{6F86D11B-9BCF-AC2F-67E9-0F1632B2CF55}"/>
          </ac:picMkLst>
        </pc:picChg>
        <pc:picChg chg="del">
          <ac:chgData name="Piotr Michalski" userId="01571036-b304-4d9d-8fb2-c97eabbc2d2b" providerId="ADAL" clId="{EECBEAD5-70C9-417A-A1C0-7D8133E62B5C}" dt="2023-08-16T14:41:02.812" v="335" actId="478"/>
          <ac:picMkLst>
            <pc:docMk/>
            <pc:sldMk cId="1386025745" sldId="261"/>
            <ac:picMk id="5" creationId="{38A170B2-85C8-4E5B-AB9A-4B19BB60F4D5}"/>
          </ac:picMkLst>
        </pc:picChg>
        <pc:picChg chg="add del mod">
          <ac:chgData name="Piotr Michalski" userId="01571036-b304-4d9d-8fb2-c97eabbc2d2b" providerId="ADAL" clId="{EECBEAD5-70C9-417A-A1C0-7D8133E62B5C}" dt="2023-08-22T14:08:03.785" v="3514" actId="478"/>
          <ac:picMkLst>
            <pc:docMk/>
            <pc:sldMk cId="1386025745" sldId="261"/>
            <ac:picMk id="5" creationId="{942DDE48-0B1C-6BF0-A066-768DE821C4F0}"/>
          </ac:picMkLst>
        </pc:picChg>
        <pc:picChg chg="del">
          <ac:chgData name="Piotr Michalski" userId="01571036-b304-4d9d-8fb2-c97eabbc2d2b" providerId="ADAL" clId="{EECBEAD5-70C9-417A-A1C0-7D8133E62B5C}" dt="2023-08-16T14:41:02.812" v="335" actId="478"/>
          <ac:picMkLst>
            <pc:docMk/>
            <pc:sldMk cId="1386025745" sldId="261"/>
            <ac:picMk id="6" creationId="{CB64C0D3-9F7C-72F7-4752-CD2A6E797060}"/>
          </ac:picMkLst>
        </pc:picChg>
        <pc:picChg chg="add mod modCrop">
          <ac:chgData name="Piotr Michalski" userId="01571036-b304-4d9d-8fb2-c97eabbc2d2b" providerId="ADAL" clId="{EECBEAD5-70C9-417A-A1C0-7D8133E62B5C}" dt="2023-08-22T14:14:10.413" v="3609" actId="1076"/>
          <ac:picMkLst>
            <pc:docMk/>
            <pc:sldMk cId="1386025745" sldId="261"/>
            <ac:picMk id="7" creationId="{9C036B25-2A93-D117-02F6-194871C89B5F}"/>
          </ac:picMkLst>
        </pc:picChg>
        <pc:picChg chg="add del mod ord">
          <ac:chgData name="Piotr Michalski" userId="01571036-b304-4d9d-8fb2-c97eabbc2d2b" providerId="ADAL" clId="{EECBEAD5-70C9-417A-A1C0-7D8133E62B5C}" dt="2023-08-22T14:11:26.699" v="3540" actId="478"/>
          <ac:picMkLst>
            <pc:docMk/>
            <pc:sldMk cId="1386025745" sldId="261"/>
            <ac:picMk id="9" creationId="{7D57A47C-FBFA-52E7-33C8-8CA4C6E1DDAB}"/>
          </ac:picMkLst>
        </pc:picChg>
        <pc:picChg chg="add del mod">
          <ac:chgData name="Piotr Michalski" userId="01571036-b304-4d9d-8fb2-c97eabbc2d2b" providerId="ADAL" clId="{EECBEAD5-70C9-417A-A1C0-7D8133E62B5C}" dt="2023-08-22T14:11:29.294" v="3541" actId="478"/>
          <ac:picMkLst>
            <pc:docMk/>
            <pc:sldMk cId="1386025745" sldId="261"/>
            <ac:picMk id="11" creationId="{9DF7238B-6957-2D5F-BAA5-7202A58D7009}"/>
          </ac:picMkLst>
        </pc:picChg>
        <pc:picChg chg="add del mod">
          <ac:chgData name="Piotr Michalski" userId="01571036-b304-4d9d-8fb2-c97eabbc2d2b" providerId="ADAL" clId="{EECBEAD5-70C9-417A-A1C0-7D8133E62B5C}" dt="2023-08-16T14:41:41.660" v="340"/>
          <ac:picMkLst>
            <pc:docMk/>
            <pc:sldMk cId="1386025745" sldId="261"/>
            <ac:picMk id="12" creationId="{FFE38445-FC62-D779-C12E-672A5F3249E2}"/>
          </ac:picMkLst>
        </pc:picChg>
        <pc:picChg chg="add mod modCrop">
          <ac:chgData name="Piotr Michalski" userId="01571036-b304-4d9d-8fb2-c97eabbc2d2b" providerId="ADAL" clId="{EECBEAD5-70C9-417A-A1C0-7D8133E62B5C}" dt="2023-08-22T14:14:20.776" v="3611" actId="732"/>
          <ac:picMkLst>
            <pc:docMk/>
            <pc:sldMk cId="1386025745" sldId="261"/>
            <ac:picMk id="13" creationId="{63636B2E-FE5D-03A0-8F05-9F4A7E7C897F}"/>
          </ac:picMkLst>
        </pc:picChg>
        <pc:picChg chg="add del mod">
          <ac:chgData name="Piotr Michalski" userId="01571036-b304-4d9d-8fb2-c97eabbc2d2b" providerId="ADAL" clId="{EECBEAD5-70C9-417A-A1C0-7D8133E62B5C}" dt="2023-08-22T14:54:46.441" v="4115" actId="478"/>
          <ac:picMkLst>
            <pc:docMk/>
            <pc:sldMk cId="1386025745" sldId="261"/>
            <ac:picMk id="15" creationId="{2CA10BAC-6BAB-C16B-6FC3-04276C8B36E7}"/>
          </ac:picMkLst>
        </pc:picChg>
        <pc:picChg chg="add del mod">
          <ac:chgData name="Piotr Michalski" userId="01571036-b304-4d9d-8fb2-c97eabbc2d2b" providerId="ADAL" clId="{EECBEAD5-70C9-417A-A1C0-7D8133E62B5C}" dt="2023-08-16T14:43:55.862" v="345" actId="478"/>
          <ac:picMkLst>
            <pc:docMk/>
            <pc:sldMk cId="1386025745" sldId="261"/>
            <ac:picMk id="20" creationId="{569855B9-DB77-BD3E-85AA-74A84DD392F2}"/>
          </ac:picMkLst>
        </pc:picChg>
        <pc:picChg chg="add del">
          <ac:chgData name="Piotr Michalski" userId="01571036-b304-4d9d-8fb2-c97eabbc2d2b" providerId="ADAL" clId="{EECBEAD5-70C9-417A-A1C0-7D8133E62B5C}" dt="2023-08-16T14:45:44.564" v="349" actId="22"/>
          <ac:picMkLst>
            <pc:docMk/>
            <pc:sldMk cId="1386025745" sldId="261"/>
            <ac:picMk id="22" creationId="{7F7286FA-CB46-3E3B-7E53-156C380C2982}"/>
          </ac:picMkLst>
        </pc:picChg>
        <pc:picChg chg="add del mod">
          <ac:chgData name="Piotr Michalski" userId="01571036-b304-4d9d-8fb2-c97eabbc2d2b" providerId="ADAL" clId="{EECBEAD5-70C9-417A-A1C0-7D8133E62B5C}" dt="2023-08-16T14:48:40.053" v="378" actId="478"/>
          <ac:picMkLst>
            <pc:docMk/>
            <pc:sldMk cId="1386025745" sldId="261"/>
            <ac:picMk id="24" creationId="{3AD1FA18-A66C-1837-7CA9-4D6049E6B394}"/>
          </ac:picMkLst>
        </pc:picChg>
        <pc:picChg chg="add del">
          <ac:chgData name="Piotr Michalski" userId="01571036-b304-4d9d-8fb2-c97eabbc2d2b" providerId="ADAL" clId="{EECBEAD5-70C9-417A-A1C0-7D8133E62B5C}" dt="2023-08-16T14:46:42.134" v="363" actId="478"/>
          <ac:picMkLst>
            <pc:docMk/>
            <pc:sldMk cId="1386025745" sldId="261"/>
            <ac:picMk id="26" creationId="{668E7116-A19B-E444-E612-3AB3EE0C6625}"/>
          </ac:picMkLst>
        </pc:picChg>
        <pc:picChg chg="add mod">
          <ac:chgData name="Piotr Michalski" userId="01571036-b304-4d9d-8fb2-c97eabbc2d2b" providerId="ADAL" clId="{EECBEAD5-70C9-417A-A1C0-7D8133E62B5C}" dt="2023-08-16T14:46:35.350" v="359" actId="571"/>
          <ac:picMkLst>
            <pc:docMk/>
            <pc:sldMk cId="1386025745" sldId="261"/>
            <ac:picMk id="27" creationId="{C791DEFB-112E-4B5D-4ECD-AA08358BD490}"/>
          </ac:picMkLst>
        </pc:picChg>
        <pc:picChg chg="add del mod">
          <ac:chgData name="Piotr Michalski" userId="01571036-b304-4d9d-8fb2-c97eabbc2d2b" providerId="ADAL" clId="{EECBEAD5-70C9-417A-A1C0-7D8133E62B5C}" dt="2023-08-16T14:48:26.204" v="374" actId="478"/>
          <ac:picMkLst>
            <pc:docMk/>
            <pc:sldMk cId="1386025745" sldId="261"/>
            <ac:picMk id="29" creationId="{64E6C021-2CC7-40B5-D5CC-913ECAC64ED2}"/>
          </ac:picMkLst>
        </pc:picChg>
        <pc:picChg chg="add del">
          <ac:chgData name="Piotr Michalski" userId="01571036-b304-4d9d-8fb2-c97eabbc2d2b" providerId="ADAL" clId="{EECBEAD5-70C9-417A-A1C0-7D8133E62B5C}" dt="2023-08-16T14:48:21.970" v="371" actId="22"/>
          <ac:picMkLst>
            <pc:docMk/>
            <pc:sldMk cId="1386025745" sldId="261"/>
            <ac:picMk id="31" creationId="{AAE88DED-322A-5C3E-300F-A02D6BCF1FAF}"/>
          </ac:picMkLst>
        </pc:picChg>
        <pc:picChg chg="add del mod">
          <ac:chgData name="Piotr Michalski" userId="01571036-b304-4d9d-8fb2-c97eabbc2d2b" providerId="ADAL" clId="{EECBEAD5-70C9-417A-A1C0-7D8133E62B5C}" dt="2023-08-16T14:49:43.388" v="385" actId="478"/>
          <ac:picMkLst>
            <pc:docMk/>
            <pc:sldMk cId="1386025745" sldId="261"/>
            <ac:picMk id="33" creationId="{873ED2C6-5E3E-D460-45A9-56A8834E9FFD}"/>
          </ac:picMkLst>
        </pc:picChg>
        <pc:picChg chg="add del">
          <ac:chgData name="Piotr Michalski" userId="01571036-b304-4d9d-8fb2-c97eabbc2d2b" providerId="ADAL" clId="{EECBEAD5-70C9-417A-A1C0-7D8133E62B5C}" dt="2023-08-16T14:48:56.809" v="380" actId="22"/>
          <ac:picMkLst>
            <pc:docMk/>
            <pc:sldMk cId="1386025745" sldId="261"/>
            <ac:picMk id="35" creationId="{26F25440-6E55-0EC5-3B67-D298DC3A4511}"/>
          </ac:picMkLst>
        </pc:picChg>
        <pc:picChg chg="add del mod">
          <ac:chgData name="Piotr Michalski" userId="01571036-b304-4d9d-8fb2-c97eabbc2d2b" providerId="ADAL" clId="{EECBEAD5-70C9-417A-A1C0-7D8133E62B5C}" dt="2023-08-16T15:01:41.986" v="451" actId="478"/>
          <ac:picMkLst>
            <pc:docMk/>
            <pc:sldMk cId="1386025745" sldId="261"/>
            <ac:picMk id="37" creationId="{67A859CC-C95E-5387-1DB7-DA291BA689A9}"/>
          </ac:picMkLst>
        </pc:picChg>
        <pc:picChg chg="add del">
          <ac:chgData name="Piotr Michalski" userId="01571036-b304-4d9d-8fb2-c97eabbc2d2b" providerId="ADAL" clId="{EECBEAD5-70C9-417A-A1C0-7D8133E62B5C}" dt="2023-08-16T14:50:00.713" v="387" actId="22"/>
          <ac:picMkLst>
            <pc:docMk/>
            <pc:sldMk cId="1386025745" sldId="261"/>
            <ac:picMk id="39" creationId="{E9F8F32E-B660-2AAC-3EFA-D2128FDC4FF1}"/>
          </ac:picMkLst>
        </pc:picChg>
        <pc:picChg chg="add del mod">
          <ac:chgData name="Piotr Michalski" userId="01571036-b304-4d9d-8fb2-c97eabbc2d2b" providerId="ADAL" clId="{EECBEAD5-70C9-417A-A1C0-7D8133E62B5C}" dt="2023-08-16T15:01:41.393" v="450" actId="478"/>
          <ac:picMkLst>
            <pc:docMk/>
            <pc:sldMk cId="1386025745" sldId="261"/>
            <ac:picMk id="48" creationId="{46479BB3-4418-3A00-41F6-C6AA942F5903}"/>
          </ac:picMkLst>
        </pc:picChg>
        <pc:picChg chg="add del">
          <ac:chgData name="Piotr Michalski" userId="01571036-b304-4d9d-8fb2-c97eabbc2d2b" providerId="ADAL" clId="{EECBEAD5-70C9-417A-A1C0-7D8133E62B5C}" dt="2023-08-16T14:58:34.104" v="404" actId="22"/>
          <ac:picMkLst>
            <pc:docMk/>
            <pc:sldMk cId="1386025745" sldId="261"/>
            <ac:picMk id="52" creationId="{12A55CF1-4850-E123-DD89-2C71DD0E7ED2}"/>
          </ac:picMkLst>
        </pc:picChg>
        <pc:picChg chg="add del">
          <ac:chgData name="Piotr Michalski" userId="01571036-b304-4d9d-8fb2-c97eabbc2d2b" providerId="ADAL" clId="{EECBEAD5-70C9-417A-A1C0-7D8133E62B5C}" dt="2023-08-16T15:01:53.016" v="453" actId="22"/>
          <ac:picMkLst>
            <pc:docMk/>
            <pc:sldMk cId="1386025745" sldId="261"/>
            <ac:picMk id="54" creationId="{0054760A-D29F-E2B2-867D-B14CB525DF21}"/>
          </ac:picMkLst>
        </pc:picChg>
        <pc:picChg chg="add del mod">
          <ac:chgData name="Piotr Michalski" userId="01571036-b304-4d9d-8fb2-c97eabbc2d2b" providerId="ADAL" clId="{EECBEAD5-70C9-417A-A1C0-7D8133E62B5C}" dt="2023-08-17T13:07:52.501" v="501" actId="478"/>
          <ac:picMkLst>
            <pc:docMk/>
            <pc:sldMk cId="1386025745" sldId="261"/>
            <ac:picMk id="56" creationId="{F1FEEB34-C0A5-9893-0F62-9DA1CA1A972C}"/>
          </ac:picMkLst>
        </pc:picChg>
        <pc:picChg chg="add del mod modCrop">
          <ac:chgData name="Piotr Michalski" userId="01571036-b304-4d9d-8fb2-c97eabbc2d2b" providerId="ADAL" clId="{EECBEAD5-70C9-417A-A1C0-7D8133E62B5C}" dt="2023-08-22T14:08:00.970" v="3513" actId="478"/>
          <ac:picMkLst>
            <pc:docMk/>
            <pc:sldMk cId="1386025745" sldId="261"/>
            <ac:picMk id="58" creationId="{8BB603D1-9FA7-79AC-880A-B87C1FDB8036}"/>
          </ac:picMkLst>
        </pc:picChg>
        <pc:picChg chg="add mod ord modCrop">
          <ac:chgData name="Piotr Michalski" userId="01571036-b304-4d9d-8fb2-c97eabbc2d2b" providerId="ADAL" clId="{EECBEAD5-70C9-417A-A1C0-7D8133E62B5C}" dt="2023-08-22T14:17:49.022" v="3764" actId="14100"/>
          <ac:picMkLst>
            <pc:docMk/>
            <pc:sldMk cId="1386025745" sldId="261"/>
            <ac:picMk id="60" creationId="{B717169D-CE25-82B3-C324-C95D2020C7F4}"/>
          </ac:picMkLst>
        </pc:picChg>
        <pc:picChg chg="add del mod">
          <ac:chgData name="Piotr Michalski" userId="01571036-b304-4d9d-8fb2-c97eabbc2d2b" providerId="ADAL" clId="{EECBEAD5-70C9-417A-A1C0-7D8133E62B5C}" dt="2023-08-22T14:08:47.565" v="3519" actId="478"/>
          <ac:picMkLst>
            <pc:docMk/>
            <pc:sldMk cId="1386025745" sldId="261"/>
            <ac:picMk id="62" creationId="{DB39D7D6-0EAC-3979-67A2-38E9C21EF111}"/>
          </ac:picMkLst>
        </pc:picChg>
        <pc:picChg chg="add del mod">
          <ac:chgData name="Piotr Michalski" userId="01571036-b304-4d9d-8fb2-c97eabbc2d2b" providerId="ADAL" clId="{EECBEAD5-70C9-417A-A1C0-7D8133E62B5C}" dt="2023-08-17T13:14:51.661" v="726" actId="478"/>
          <ac:picMkLst>
            <pc:docMk/>
            <pc:sldMk cId="1386025745" sldId="261"/>
            <ac:picMk id="64" creationId="{BA190F93-135D-DCB9-88C2-486184045A14}"/>
          </ac:picMkLst>
        </pc:picChg>
        <pc:picChg chg="add del mod modCrop">
          <ac:chgData name="Piotr Michalski" userId="01571036-b304-4d9d-8fb2-c97eabbc2d2b" providerId="ADAL" clId="{EECBEAD5-70C9-417A-A1C0-7D8133E62B5C}" dt="2023-08-22T14:09:38.540" v="3524" actId="478"/>
          <ac:picMkLst>
            <pc:docMk/>
            <pc:sldMk cId="1386025745" sldId="261"/>
            <ac:picMk id="66" creationId="{C068F4CA-0C9F-6BDC-3AB0-4053063D3C48}"/>
          </ac:picMkLst>
        </pc:picChg>
        <pc:picChg chg="add del mod modCrop">
          <ac:chgData name="Piotr Michalski" userId="01571036-b304-4d9d-8fb2-c97eabbc2d2b" providerId="ADAL" clId="{EECBEAD5-70C9-417A-A1C0-7D8133E62B5C}" dt="2023-08-22T14:09:47.452" v="3526" actId="478"/>
          <ac:picMkLst>
            <pc:docMk/>
            <pc:sldMk cId="1386025745" sldId="261"/>
            <ac:picMk id="68" creationId="{A9AC6435-A71B-C5D3-52BC-6E0047A0E4BB}"/>
          </ac:picMkLst>
        </pc:picChg>
        <pc:picChg chg="add del mod">
          <ac:chgData name="Piotr Michalski" userId="01571036-b304-4d9d-8fb2-c97eabbc2d2b" providerId="ADAL" clId="{EECBEAD5-70C9-417A-A1C0-7D8133E62B5C}" dt="2023-08-17T13:18:08.708" v="749" actId="478"/>
          <ac:picMkLst>
            <pc:docMk/>
            <pc:sldMk cId="1386025745" sldId="261"/>
            <ac:picMk id="70" creationId="{04AB1528-8730-8A4B-8D3F-EF103A502620}"/>
          </ac:picMkLst>
        </pc:picChg>
        <pc:picChg chg="add del mod">
          <ac:chgData name="Piotr Michalski" userId="01571036-b304-4d9d-8fb2-c97eabbc2d2b" providerId="ADAL" clId="{EECBEAD5-70C9-417A-A1C0-7D8133E62B5C}" dt="2023-08-17T13:07:18.944" v="487" actId="478"/>
          <ac:picMkLst>
            <pc:docMk/>
            <pc:sldMk cId="1386025745" sldId="261"/>
            <ac:picMk id="72" creationId="{1D3E28DE-803E-2C25-46F2-3DD349E007C1}"/>
          </ac:picMkLst>
        </pc:picChg>
        <pc:picChg chg="add del mod">
          <ac:chgData name="Piotr Michalski" userId="01571036-b304-4d9d-8fb2-c97eabbc2d2b" providerId="ADAL" clId="{EECBEAD5-70C9-417A-A1C0-7D8133E62B5C}" dt="2023-08-18T08:01:56.463" v="2059"/>
          <ac:picMkLst>
            <pc:docMk/>
            <pc:sldMk cId="1386025745" sldId="261"/>
            <ac:picMk id="73" creationId="{7A4A6ECA-1851-0B78-132C-01CF253352AB}"/>
          </ac:picMkLst>
        </pc:picChg>
      </pc:sldChg>
      <pc:sldChg chg="addSp delSp modSp add mod ord modClrScheme chgLayout">
        <pc:chgData name="Piotr Michalski" userId="01571036-b304-4d9d-8fb2-c97eabbc2d2b" providerId="ADAL" clId="{EECBEAD5-70C9-417A-A1C0-7D8133E62B5C}" dt="2023-09-05T14:17:13.479" v="4245" actId="478"/>
        <pc:sldMkLst>
          <pc:docMk/>
          <pc:sldMk cId="278984181" sldId="262"/>
        </pc:sldMkLst>
        <pc:spChg chg="add del mod ord">
          <ac:chgData name="Piotr Michalski" userId="01571036-b304-4d9d-8fb2-c97eabbc2d2b" providerId="ADAL" clId="{EECBEAD5-70C9-417A-A1C0-7D8133E62B5C}" dt="2023-09-05T14:17:09.265" v="4244" actId="478"/>
          <ac:spMkLst>
            <pc:docMk/>
            <pc:sldMk cId="278984181" sldId="262"/>
            <ac:spMk id="2" creationId="{81CCB82A-0159-3CF9-0863-82EEBEAD7A6D}"/>
          </ac:spMkLst>
        </pc:spChg>
        <pc:spChg chg="mod">
          <ac:chgData name="Piotr Michalski" userId="01571036-b304-4d9d-8fb2-c97eabbc2d2b" providerId="ADAL" clId="{EECBEAD5-70C9-417A-A1C0-7D8133E62B5C}" dt="2023-08-22T15:01:17.788" v="4158" actId="207"/>
          <ac:spMkLst>
            <pc:docMk/>
            <pc:sldMk cId="278984181" sldId="262"/>
            <ac:spMk id="3" creationId="{759BEB36-4DF5-4ABA-8819-C962AFD20717}"/>
          </ac:spMkLst>
        </pc:spChg>
        <pc:spChg chg="add mod">
          <ac:chgData name="Piotr Michalski" userId="01571036-b304-4d9d-8fb2-c97eabbc2d2b" providerId="ADAL" clId="{EECBEAD5-70C9-417A-A1C0-7D8133E62B5C}" dt="2023-08-21T15:24:29.108" v="3244" actId="20577"/>
          <ac:spMkLst>
            <pc:docMk/>
            <pc:sldMk cId="278984181" sldId="262"/>
            <ac:spMk id="4" creationId="{A8C7CB8B-534B-FD56-2D86-387CA2B9FABC}"/>
          </ac:spMkLst>
        </pc:spChg>
        <pc:spChg chg="add del mod ord">
          <ac:chgData name="Piotr Michalski" userId="01571036-b304-4d9d-8fb2-c97eabbc2d2b" providerId="ADAL" clId="{EECBEAD5-70C9-417A-A1C0-7D8133E62B5C}" dt="2023-09-05T14:17:13.479" v="4245" actId="478"/>
          <ac:spMkLst>
            <pc:docMk/>
            <pc:sldMk cId="278984181" sldId="262"/>
            <ac:spMk id="6" creationId="{494AD995-1A2D-8A76-F321-F32450596D85}"/>
          </ac:spMkLst>
        </pc:spChg>
        <pc:spChg chg="del">
          <ac:chgData name="Piotr Michalski" userId="01571036-b304-4d9d-8fb2-c97eabbc2d2b" providerId="ADAL" clId="{EECBEAD5-70C9-417A-A1C0-7D8133E62B5C}" dt="2023-08-21T15:22:12.452" v="2967" actId="478"/>
          <ac:spMkLst>
            <pc:docMk/>
            <pc:sldMk cId="278984181" sldId="262"/>
            <ac:spMk id="50" creationId="{03D1DFD6-D62C-9F82-B6DB-DA712E1B7350}"/>
          </ac:spMkLst>
        </pc:spChg>
        <pc:picChg chg="del">
          <ac:chgData name="Piotr Michalski" userId="01571036-b304-4d9d-8fb2-c97eabbc2d2b" providerId="ADAL" clId="{EECBEAD5-70C9-417A-A1C0-7D8133E62B5C}" dt="2023-08-21T15:22:09.325" v="2966" actId="478"/>
          <ac:picMkLst>
            <pc:docMk/>
            <pc:sldMk cId="278984181" sldId="262"/>
            <ac:picMk id="2" creationId="{25FB9810-319A-A988-1DB4-5DC39CAB3E6F}"/>
          </ac:picMkLst>
        </pc:picChg>
        <pc:picChg chg="add mod">
          <ac:chgData name="Piotr Michalski" userId="01571036-b304-4d9d-8fb2-c97eabbc2d2b" providerId="ADAL" clId="{EECBEAD5-70C9-417A-A1C0-7D8133E62B5C}" dt="2023-08-22T14:58:52.911" v="4141"/>
          <ac:picMkLst>
            <pc:docMk/>
            <pc:sldMk cId="278984181" sldId="262"/>
            <ac:picMk id="5" creationId="{4E8F77BB-6468-099C-80E7-0E7AC4911656}"/>
          </ac:picMkLst>
        </pc:picChg>
        <pc:picChg chg="add del mod">
          <ac:chgData name="Piotr Michalski" userId="01571036-b304-4d9d-8fb2-c97eabbc2d2b" providerId="ADAL" clId="{EECBEAD5-70C9-417A-A1C0-7D8133E62B5C}" dt="2023-08-22T14:59:37.682" v="4150" actId="478"/>
          <ac:picMkLst>
            <pc:docMk/>
            <pc:sldMk cId="278984181" sldId="262"/>
            <ac:picMk id="6" creationId="{D702B16D-93D2-87C0-BD37-BAFE55B92698}"/>
          </ac:picMkLst>
        </pc:picChg>
        <pc:picChg chg="mod ord modCrop">
          <ac:chgData name="Piotr Michalski" userId="01571036-b304-4d9d-8fb2-c97eabbc2d2b" providerId="ADAL" clId="{EECBEAD5-70C9-417A-A1C0-7D8133E62B5C}" dt="2023-08-22T14:59:58.572" v="4155" actId="732"/>
          <ac:picMkLst>
            <pc:docMk/>
            <pc:sldMk cId="278984181" sldId="262"/>
            <ac:picMk id="37" creationId="{67A859CC-C95E-5387-1DB7-DA291BA689A9}"/>
          </ac:picMkLst>
        </pc:picChg>
        <pc:picChg chg="mod ord modCrop">
          <ac:chgData name="Piotr Michalski" userId="01571036-b304-4d9d-8fb2-c97eabbc2d2b" providerId="ADAL" clId="{EECBEAD5-70C9-417A-A1C0-7D8133E62B5C}" dt="2023-08-22T14:59:36.011" v="4149" actId="167"/>
          <ac:picMkLst>
            <pc:docMk/>
            <pc:sldMk cId="278984181" sldId="262"/>
            <ac:picMk id="48" creationId="{46479BB3-4418-3A00-41F6-C6AA942F5903}"/>
          </ac:picMkLst>
        </pc:picChg>
      </pc:sldChg>
      <pc:sldChg chg="addSp delSp modSp add mod ord modClrScheme chgLayout">
        <pc:chgData name="Piotr Michalski" userId="01571036-b304-4d9d-8fb2-c97eabbc2d2b" providerId="ADAL" clId="{EECBEAD5-70C9-417A-A1C0-7D8133E62B5C}" dt="2023-09-05T14:15:24.932" v="4231" actId="478"/>
        <pc:sldMkLst>
          <pc:docMk/>
          <pc:sldMk cId="1657708523" sldId="263"/>
        </pc:sldMkLst>
        <pc:spChg chg="add del mod ord">
          <ac:chgData name="Piotr Michalski" userId="01571036-b304-4d9d-8fb2-c97eabbc2d2b" providerId="ADAL" clId="{EECBEAD5-70C9-417A-A1C0-7D8133E62B5C}" dt="2023-09-05T14:15:21.129" v="4230" actId="478"/>
          <ac:spMkLst>
            <pc:docMk/>
            <pc:sldMk cId="1657708523" sldId="263"/>
            <ac:spMk id="2" creationId="{6A44C72A-5045-95CC-704C-B3F0CB5ACEE4}"/>
          </ac:spMkLst>
        </pc:spChg>
        <pc:spChg chg="mod">
          <ac:chgData name="Piotr Michalski" userId="01571036-b304-4d9d-8fb2-c97eabbc2d2b" providerId="ADAL" clId="{EECBEAD5-70C9-417A-A1C0-7D8133E62B5C}" dt="2023-08-18T08:23:30.926" v="2458" actId="207"/>
          <ac:spMkLst>
            <pc:docMk/>
            <pc:sldMk cId="1657708523" sldId="263"/>
            <ac:spMk id="3" creationId="{759BEB36-4DF5-4ABA-8819-C962AFD20717}"/>
          </ac:spMkLst>
        </pc:spChg>
        <pc:spChg chg="add del mod ord">
          <ac:chgData name="Piotr Michalski" userId="01571036-b304-4d9d-8fb2-c97eabbc2d2b" providerId="ADAL" clId="{EECBEAD5-70C9-417A-A1C0-7D8133E62B5C}" dt="2023-09-05T14:15:24.932" v="4231" actId="478"/>
          <ac:spMkLst>
            <pc:docMk/>
            <pc:sldMk cId="1657708523" sldId="263"/>
            <ac:spMk id="4" creationId="{E179D710-C3F2-D7E5-CF51-B2CA8249DC39}"/>
          </ac:spMkLst>
        </pc:spChg>
        <pc:spChg chg="mod">
          <ac:chgData name="Piotr Michalski" userId="01571036-b304-4d9d-8fb2-c97eabbc2d2b" providerId="ADAL" clId="{EECBEAD5-70C9-417A-A1C0-7D8133E62B5C}" dt="2023-08-17T13:26:38.317" v="858" actId="207"/>
          <ac:spMkLst>
            <pc:docMk/>
            <pc:sldMk cId="1657708523" sldId="263"/>
            <ac:spMk id="7" creationId="{1666DF68-B1C6-C4B6-403C-F1AC648EE876}"/>
          </ac:spMkLst>
        </pc:spChg>
        <pc:spChg chg="mod">
          <ac:chgData name="Piotr Michalski" userId="01571036-b304-4d9d-8fb2-c97eabbc2d2b" providerId="ADAL" clId="{EECBEAD5-70C9-417A-A1C0-7D8133E62B5C}" dt="2023-08-17T13:26:38.317" v="858" actId="207"/>
          <ac:spMkLst>
            <pc:docMk/>
            <pc:sldMk cId="1657708523" sldId="263"/>
            <ac:spMk id="8" creationId="{2F018A27-AC6F-F040-79E3-3016CBB3B928}"/>
          </ac:spMkLst>
        </pc:spChg>
        <pc:spChg chg="mod">
          <ac:chgData name="Piotr Michalski" userId="01571036-b304-4d9d-8fb2-c97eabbc2d2b" providerId="ADAL" clId="{EECBEAD5-70C9-417A-A1C0-7D8133E62B5C}" dt="2023-08-17T13:25:57.172" v="838" actId="1076"/>
          <ac:spMkLst>
            <pc:docMk/>
            <pc:sldMk cId="1657708523" sldId="263"/>
            <ac:spMk id="11" creationId="{B5A71336-43C4-F4DD-05CC-9ED4729C8AAA}"/>
          </ac:spMkLst>
        </pc:spChg>
        <pc:spChg chg="mod">
          <ac:chgData name="Piotr Michalski" userId="01571036-b304-4d9d-8fb2-c97eabbc2d2b" providerId="ADAL" clId="{EECBEAD5-70C9-417A-A1C0-7D8133E62B5C}" dt="2023-08-17T13:25:57.172" v="838" actId="1076"/>
          <ac:spMkLst>
            <pc:docMk/>
            <pc:sldMk cId="1657708523" sldId="263"/>
            <ac:spMk id="14" creationId="{7CBDBA27-E945-A2C5-43AB-A41F50A67C42}"/>
          </ac:spMkLst>
        </pc:spChg>
        <pc:spChg chg="mod">
          <ac:chgData name="Piotr Michalski" userId="01571036-b304-4d9d-8fb2-c97eabbc2d2b" providerId="ADAL" clId="{EECBEAD5-70C9-417A-A1C0-7D8133E62B5C}" dt="2023-08-17T13:25:57.172" v="838" actId="1076"/>
          <ac:spMkLst>
            <pc:docMk/>
            <pc:sldMk cId="1657708523" sldId="263"/>
            <ac:spMk id="17" creationId="{21568DB7-D022-2B6C-5AEE-4E78A151F24C}"/>
          </ac:spMkLst>
        </pc:spChg>
        <pc:spChg chg="mod">
          <ac:chgData name="Piotr Michalski" userId="01571036-b304-4d9d-8fb2-c97eabbc2d2b" providerId="ADAL" clId="{EECBEAD5-70C9-417A-A1C0-7D8133E62B5C}" dt="2023-08-17T13:25:57.172" v="838" actId="1076"/>
          <ac:spMkLst>
            <pc:docMk/>
            <pc:sldMk cId="1657708523" sldId="263"/>
            <ac:spMk id="19" creationId="{FF2006AC-1678-E84E-A41C-4324643B1B15}"/>
          </ac:spMkLst>
        </pc:spChg>
        <pc:spChg chg="mod">
          <ac:chgData name="Piotr Michalski" userId="01571036-b304-4d9d-8fb2-c97eabbc2d2b" providerId="ADAL" clId="{EECBEAD5-70C9-417A-A1C0-7D8133E62B5C}" dt="2023-08-17T13:25:57.172" v="838" actId="1076"/>
          <ac:spMkLst>
            <pc:docMk/>
            <pc:sldMk cId="1657708523" sldId="263"/>
            <ac:spMk id="21" creationId="{0DBD3A12-1532-D1FA-B057-9C8036233894}"/>
          </ac:spMkLst>
        </pc:spChg>
        <pc:spChg chg="mod">
          <ac:chgData name="Piotr Michalski" userId="01571036-b304-4d9d-8fb2-c97eabbc2d2b" providerId="ADAL" clId="{EECBEAD5-70C9-417A-A1C0-7D8133E62B5C}" dt="2023-08-17T13:25:57.172" v="838" actId="1076"/>
          <ac:spMkLst>
            <pc:docMk/>
            <pc:sldMk cId="1657708523" sldId="263"/>
            <ac:spMk id="24" creationId="{3838928E-35C5-2910-671E-4FADC9281CAF}"/>
          </ac:spMkLst>
        </pc:spChg>
        <pc:spChg chg="mod">
          <ac:chgData name="Piotr Michalski" userId="01571036-b304-4d9d-8fb2-c97eabbc2d2b" providerId="ADAL" clId="{EECBEAD5-70C9-417A-A1C0-7D8133E62B5C}" dt="2023-08-17T13:25:57.172" v="838" actId="1076"/>
          <ac:spMkLst>
            <pc:docMk/>
            <pc:sldMk cId="1657708523" sldId="263"/>
            <ac:spMk id="27" creationId="{6305D58F-643F-C990-89E1-E6D1B4DEFA44}"/>
          </ac:spMkLst>
        </pc:spChg>
        <pc:spChg chg="mod">
          <ac:chgData name="Piotr Michalski" userId="01571036-b304-4d9d-8fb2-c97eabbc2d2b" providerId="ADAL" clId="{EECBEAD5-70C9-417A-A1C0-7D8133E62B5C}" dt="2023-08-17T13:25:57.172" v="838" actId="1076"/>
          <ac:spMkLst>
            <pc:docMk/>
            <pc:sldMk cId="1657708523" sldId="263"/>
            <ac:spMk id="30" creationId="{703DFCAB-FEA2-246D-3CEE-64C7C0216E27}"/>
          </ac:spMkLst>
        </pc:spChg>
        <pc:spChg chg="mod">
          <ac:chgData name="Piotr Michalski" userId="01571036-b304-4d9d-8fb2-c97eabbc2d2b" providerId="ADAL" clId="{EECBEAD5-70C9-417A-A1C0-7D8133E62B5C}" dt="2023-08-17T13:25:57.172" v="838" actId="1076"/>
          <ac:spMkLst>
            <pc:docMk/>
            <pc:sldMk cId="1657708523" sldId="263"/>
            <ac:spMk id="33" creationId="{C14592A9-77BE-F7A2-0692-3EF487AC22FF}"/>
          </ac:spMkLst>
        </pc:spChg>
        <pc:spChg chg="mod topLvl">
          <ac:chgData name="Piotr Michalski" userId="01571036-b304-4d9d-8fb2-c97eabbc2d2b" providerId="ADAL" clId="{EECBEAD5-70C9-417A-A1C0-7D8133E62B5C}" dt="2023-08-22T14:31:48.159" v="3838" actId="207"/>
          <ac:spMkLst>
            <pc:docMk/>
            <pc:sldMk cId="1657708523" sldId="263"/>
            <ac:spMk id="36" creationId="{CB5CE2C9-9131-50B8-8629-7F8A67C789FC}"/>
          </ac:spMkLst>
        </pc:spChg>
        <pc:spChg chg="mod topLvl">
          <ac:chgData name="Piotr Michalski" userId="01571036-b304-4d9d-8fb2-c97eabbc2d2b" providerId="ADAL" clId="{EECBEAD5-70C9-417A-A1C0-7D8133E62B5C}" dt="2023-08-17T13:35:09.698" v="1119" actId="14100"/>
          <ac:spMkLst>
            <pc:docMk/>
            <pc:sldMk cId="1657708523" sldId="263"/>
            <ac:spMk id="38" creationId="{4ED9F9A6-3285-08F3-A0E3-0750B5068074}"/>
          </ac:spMkLst>
        </pc:spChg>
        <pc:spChg chg="del mod topLvl">
          <ac:chgData name="Piotr Michalski" userId="01571036-b304-4d9d-8fb2-c97eabbc2d2b" providerId="ADAL" clId="{EECBEAD5-70C9-417A-A1C0-7D8133E62B5C}" dt="2023-08-17T13:31:56.427" v="923" actId="478"/>
          <ac:spMkLst>
            <pc:docMk/>
            <pc:sldMk cId="1657708523" sldId="263"/>
            <ac:spMk id="40" creationId="{2A22A5D9-EDC2-BE18-BE9A-33E188FEF4A1}"/>
          </ac:spMkLst>
        </pc:spChg>
        <pc:spChg chg="mod">
          <ac:chgData name="Piotr Michalski" userId="01571036-b304-4d9d-8fb2-c97eabbc2d2b" providerId="ADAL" clId="{EECBEAD5-70C9-417A-A1C0-7D8133E62B5C}" dt="2023-08-17T13:25:26.345" v="808" actId="1076"/>
          <ac:spMkLst>
            <pc:docMk/>
            <pc:sldMk cId="1657708523" sldId="263"/>
            <ac:spMk id="43" creationId="{5891E1F4-639F-F276-6CCF-B520DE5D3796}"/>
          </ac:spMkLst>
        </pc:spChg>
        <pc:spChg chg="mod">
          <ac:chgData name="Piotr Michalski" userId="01571036-b304-4d9d-8fb2-c97eabbc2d2b" providerId="ADAL" clId="{EECBEAD5-70C9-417A-A1C0-7D8133E62B5C}" dt="2023-08-17T13:25:26.345" v="808" actId="1076"/>
          <ac:spMkLst>
            <pc:docMk/>
            <pc:sldMk cId="1657708523" sldId="263"/>
            <ac:spMk id="44" creationId="{C7958118-5249-BC19-0332-163E2C4C1DD1}"/>
          </ac:spMkLst>
        </pc:spChg>
        <pc:spChg chg="mod">
          <ac:chgData name="Piotr Michalski" userId="01571036-b304-4d9d-8fb2-c97eabbc2d2b" providerId="ADAL" clId="{EECBEAD5-70C9-417A-A1C0-7D8133E62B5C}" dt="2023-08-17T13:25:26.345" v="808" actId="1076"/>
          <ac:spMkLst>
            <pc:docMk/>
            <pc:sldMk cId="1657708523" sldId="263"/>
            <ac:spMk id="46" creationId="{D7907A34-011B-690C-DF5F-0BB49DD9501A}"/>
          </ac:spMkLst>
        </pc:spChg>
        <pc:spChg chg="del mod">
          <ac:chgData name="Piotr Michalski" userId="01571036-b304-4d9d-8fb2-c97eabbc2d2b" providerId="ADAL" clId="{EECBEAD5-70C9-417A-A1C0-7D8133E62B5C}" dt="2023-08-17T13:27:31.584" v="868" actId="478"/>
          <ac:spMkLst>
            <pc:docMk/>
            <pc:sldMk cId="1657708523" sldId="263"/>
            <ac:spMk id="48" creationId="{3A5D500A-AF18-70B9-20FC-2D1683EB1B8A}"/>
          </ac:spMkLst>
        </pc:spChg>
        <pc:spChg chg="mod">
          <ac:chgData name="Piotr Michalski" userId="01571036-b304-4d9d-8fb2-c97eabbc2d2b" providerId="ADAL" clId="{EECBEAD5-70C9-417A-A1C0-7D8133E62B5C}" dt="2023-08-18T08:23:20.270" v="2455" actId="207"/>
          <ac:spMkLst>
            <pc:docMk/>
            <pc:sldMk cId="1657708523" sldId="263"/>
            <ac:spMk id="50" creationId="{03D1DFD6-D62C-9F82-B6DB-DA712E1B7350}"/>
          </ac:spMkLst>
        </pc:spChg>
        <pc:spChg chg="mod">
          <ac:chgData name="Piotr Michalski" userId="01571036-b304-4d9d-8fb2-c97eabbc2d2b" providerId="ADAL" clId="{EECBEAD5-70C9-417A-A1C0-7D8133E62B5C}" dt="2023-08-17T13:25:26.345" v="808" actId="1076"/>
          <ac:spMkLst>
            <pc:docMk/>
            <pc:sldMk cId="1657708523" sldId="263"/>
            <ac:spMk id="51" creationId="{E5AEA5DA-86A9-0E93-4C2B-F94A7D8EA0E3}"/>
          </ac:spMkLst>
        </pc:spChg>
        <pc:spChg chg="mod">
          <ac:chgData name="Piotr Michalski" userId="01571036-b304-4d9d-8fb2-c97eabbc2d2b" providerId="ADAL" clId="{EECBEAD5-70C9-417A-A1C0-7D8133E62B5C}" dt="2023-08-17T13:25:26.345" v="808" actId="1076"/>
          <ac:spMkLst>
            <pc:docMk/>
            <pc:sldMk cId="1657708523" sldId="263"/>
            <ac:spMk id="53" creationId="{FE6A8112-E99B-B4C8-E80F-F3D7518258B3}"/>
          </ac:spMkLst>
        </pc:spChg>
        <pc:spChg chg="mod">
          <ac:chgData name="Piotr Michalski" userId="01571036-b304-4d9d-8fb2-c97eabbc2d2b" providerId="ADAL" clId="{EECBEAD5-70C9-417A-A1C0-7D8133E62B5C}" dt="2023-08-17T13:25:26.345" v="808" actId="1076"/>
          <ac:spMkLst>
            <pc:docMk/>
            <pc:sldMk cId="1657708523" sldId="263"/>
            <ac:spMk id="55" creationId="{3C9DAE06-5B5D-831D-5217-8C1746FE7C69}"/>
          </ac:spMkLst>
        </pc:spChg>
        <pc:spChg chg="add del mod">
          <ac:chgData name="Piotr Michalski" userId="01571036-b304-4d9d-8fb2-c97eabbc2d2b" providerId="ADAL" clId="{EECBEAD5-70C9-417A-A1C0-7D8133E62B5C}" dt="2023-08-17T13:27:28.054" v="867" actId="478"/>
          <ac:spMkLst>
            <pc:docMk/>
            <pc:sldMk cId="1657708523" sldId="263"/>
            <ac:spMk id="56" creationId="{7741B899-65B9-60CA-4E04-5BC5DDCF06F2}"/>
          </ac:spMkLst>
        </pc:spChg>
        <pc:spChg chg="add del mod">
          <ac:chgData name="Piotr Michalski" userId="01571036-b304-4d9d-8fb2-c97eabbc2d2b" providerId="ADAL" clId="{EECBEAD5-70C9-417A-A1C0-7D8133E62B5C}" dt="2023-08-17T13:27:28.054" v="867" actId="478"/>
          <ac:spMkLst>
            <pc:docMk/>
            <pc:sldMk cId="1657708523" sldId="263"/>
            <ac:spMk id="59" creationId="{DB77710E-3319-2926-1A15-E5F70B04E53B}"/>
          </ac:spMkLst>
        </pc:spChg>
        <pc:spChg chg="add del">
          <ac:chgData name="Piotr Michalski" userId="01571036-b304-4d9d-8fb2-c97eabbc2d2b" providerId="ADAL" clId="{EECBEAD5-70C9-417A-A1C0-7D8133E62B5C}" dt="2023-08-17T13:34:16.322" v="1104" actId="11529"/>
          <ac:spMkLst>
            <pc:docMk/>
            <pc:sldMk cId="1657708523" sldId="263"/>
            <ac:spMk id="72" creationId="{F4C0FF0B-D176-F807-10EA-8432B973119F}"/>
          </ac:spMkLst>
        </pc:spChg>
        <pc:spChg chg="add del mod">
          <ac:chgData name="Piotr Michalski" userId="01571036-b304-4d9d-8fb2-c97eabbc2d2b" providerId="ADAL" clId="{EECBEAD5-70C9-417A-A1C0-7D8133E62B5C}" dt="2023-08-17T13:35:12.721" v="1120" actId="478"/>
          <ac:spMkLst>
            <pc:docMk/>
            <pc:sldMk cId="1657708523" sldId="263"/>
            <ac:spMk id="73" creationId="{53F0746B-6786-A5D7-B5F4-A0AC462695D1}"/>
          </ac:spMkLst>
        </pc:spChg>
        <pc:spChg chg="add del mod">
          <ac:chgData name="Piotr Michalski" userId="01571036-b304-4d9d-8fb2-c97eabbc2d2b" providerId="ADAL" clId="{EECBEAD5-70C9-417A-A1C0-7D8133E62B5C}" dt="2023-08-17T13:35:13.513" v="1121" actId="478"/>
          <ac:spMkLst>
            <pc:docMk/>
            <pc:sldMk cId="1657708523" sldId="263"/>
            <ac:spMk id="74" creationId="{019C136B-0A80-AF79-4C3D-477D5BDFA105}"/>
          </ac:spMkLst>
        </pc:spChg>
        <pc:spChg chg="add del mod">
          <ac:chgData name="Piotr Michalski" userId="01571036-b304-4d9d-8fb2-c97eabbc2d2b" providerId="ADAL" clId="{EECBEAD5-70C9-417A-A1C0-7D8133E62B5C}" dt="2023-08-17T13:35:14.304" v="1122" actId="478"/>
          <ac:spMkLst>
            <pc:docMk/>
            <pc:sldMk cId="1657708523" sldId="263"/>
            <ac:spMk id="75" creationId="{BC4532F9-6D98-847B-5E17-EF28832E44C9}"/>
          </ac:spMkLst>
        </pc:spChg>
        <pc:spChg chg="add mod">
          <ac:chgData name="Piotr Michalski" userId="01571036-b304-4d9d-8fb2-c97eabbc2d2b" providerId="ADAL" clId="{EECBEAD5-70C9-417A-A1C0-7D8133E62B5C}" dt="2023-08-17T13:35:36.045" v="1129"/>
          <ac:spMkLst>
            <pc:docMk/>
            <pc:sldMk cId="1657708523" sldId="263"/>
            <ac:spMk id="76" creationId="{88190ECC-DFD0-BA11-7B2A-13F3994FC0BF}"/>
          </ac:spMkLst>
        </pc:spChg>
        <pc:spChg chg="add mod">
          <ac:chgData name="Piotr Michalski" userId="01571036-b304-4d9d-8fb2-c97eabbc2d2b" providerId="ADAL" clId="{EECBEAD5-70C9-417A-A1C0-7D8133E62B5C}" dt="2023-08-17T13:35:36.045" v="1129"/>
          <ac:spMkLst>
            <pc:docMk/>
            <pc:sldMk cId="1657708523" sldId="263"/>
            <ac:spMk id="77" creationId="{A8ACBD88-07F5-F719-584A-2EDA38D86B57}"/>
          </ac:spMkLst>
        </pc:spChg>
        <pc:spChg chg="add mod">
          <ac:chgData name="Piotr Michalski" userId="01571036-b304-4d9d-8fb2-c97eabbc2d2b" providerId="ADAL" clId="{EECBEAD5-70C9-417A-A1C0-7D8133E62B5C}" dt="2023-08-17T13:35:36.045" v="1129"/>
          <ac:spMkLst>
            <pc:docMk/>
            <pc:sldMk cId="1657708523" sldId="263"/>
            <ac:spMk id="79" creationId="{9E6EA571-AB5A-2243-2DF2-68D5E07B0F7A}"/>
          </ac:spMkLst>
        </pc:spChg>
        <pc:spChg chg="add mod">
          <ac:chgData name="Piotr Michalski" userId="01571036-b304-4d9d-8fb2-c97eabbc2d2b" providerId="ADAL" clId="{EECBEAD5-70C9-417A-A1C0-7D8133E62B5C}" dt="2023-08-18T08:23:23.147" v="2456" actId="207"/>
          <ac:spMkLst>
            <pc:docMk/>
            <pc:sldMk cId="1657708523" sldId="263"/>
            <ac:spMk id="80" creationId="{71A1494F-3D7C-A3FE-BC36-3D1AE32CBC68}"/>
          </ac:spMkLst>
        </pc:spChg>
        <pc:spChg chg="add mod">
          <ac:chgData name="Piotr Michalski" userId="01571036-b304-4d9d-8fb2-c97eabbc2d2b" providerId="ADAL" clId="{EECBEAD5-70C9-417A-A1C0-7D8133E62B5C}" dt="2023-08-22T14:31:50.780" v="3839" actId="207"/>
          <ac:spMkLst>
            <pc:docMk/>
            <pc:sldMk cId="1657708523" sldId="263"/>
            <ac:spMk id="81" creationId="{4CE03F21-EFAD-9911-1287-47DF9184EFC1}"/>
          </ac:spMkLst>
        </pc:spChg>
        <pc:spChg chg="add mod">
          <ac:chgData name="Piotr Michalski" userId="01571036-b304-4d9d-8fb2-c97eabbc2d2b" providerId="ADAL" clId="{EECBEAD5-70C9-417A-A1C0-7D8133E62B5C}" dt="2023-08-17T13:35:48.237" v="1131" actId="1076"/>
          <ac:spMkLst>
            <pc:docMk/>
            <pc:sldMk cId="1657708523" sldId="263"/>
            <ac:spMk id="83" creationId="{02558673-664D-45C2-CD2C-36CBB8EB3003}"/>
          </ac:spMkLst>
        </pc:spChg>
        <pc:spChg chg="add mod">
          <ac:chgData name="Piotr Michalski" userId="01571036-b304-4d9d-8fb2-c97eabbc2d2b" providerId="ADAL" clId="{EECBEAD5-70C9-417A-A1C0-7D8133E62B5C}" dt="2023-08-18T08:23:26.673" v="2457" actId="207"/>
          <ac:spMkLst>
            <pc:docMk/>
            <pc:sldMk cId="1657708523" sldId="263"/>
            <ac:spMk id="85" creationId="{1243D744-DCEC-D937-FF21-7BCE6F103137}"/>
          </ac:spMkLst>
        </pc:spChg>
        <pc:spChg chg="add mod">
          <ac:chgData name="Piotr Michalski" userId="01571036-b304-4d9d-8fb2-c97eabbc2d2b" providerId="ADAL" clId="{EECBEAD5-70C9-417A-A1C0-7D8133E62B5C}" dt="2023-08-22T14:31:53.287" v="3840" actId="207"/>
          <ac:spMkLst>
            <pc:docMk/>
            <pc:sldMk cId="1657708523" sldId="263"/>
            <ac:spMk id="86" creationId="{712FA839-4905-62F9-B7A5-9485275F7DB7}"/>
          </ac:spMkLst>
        </pc:spChg>
        <pc:spChg chg="add mod">
          <ac:chgData name="Piotr Michalski" userId="01571036-b304-4d9d-8fb2-c97eabbc2d2b" providerId="ADAL" clId="{EECBEAD5-70C9-417A-A1C0-7D8133E62B5C}" dt="2023-08-17T13:35:49.392" v="1132"/>
          <ac:spMkLst>
            <pc:docMk/>
            <pc:sldMk cId="1657708523" sldId="263"/>
            <ac:spMk id="88" creationId="{A28DF8D6-9892-DF30-F7F4-599D6DA05256}"/>
          </ac:spMkLst>
        </pc:spChg>
        <pc:grpChg chg="add mod">
          <ac:chgData name="Piotr Michalski" userId="01571036-b304-4d9d-8fb2-c97eabbc2d2b" providerId="ADAL" clId="{EECBEAD5-70C9-417A-A1C0-7D8133E62B5C}" dt="2023-08-18T07:59:26.313" v="2021" actId="14100"/>
          <ac:grpSpMkLst>
            <pc:docMk/>
            <pc:sldMk cId="1657708523" sldId="263"/>
            <ac:grpSpMk id="6" creationId="{54641B68-3440-0692-059D-A77151E64DCC}"/>
          </ac:grpSpMkLst>
        </pc:grpChg>
        <pc:grpChg chg="add del mod">
          <ac:chgData name="Piotr Michalski" userId="01571036-b304-4d9d-8fb2-c97eabbc2d2b" providerId="ADAL" clId="{EECBEAD5-70C9-417A-A1C0-7D8133E62B5C}" dt="2023-08-17T13:26:50.103" v="861" actId="478"/>
          <ac:grpSpMkLst>
            <pc:docMk/>
            <pc:sldMk cId="1657708523" sldId="263"/>
            <ac:grpSpMk id="9" creationId="{FE01F723-DCFC-6102-32E9-999940FDC44C}"/>
          </ac:grpSpMkLst>
        </pc:grpChg>
        <pc:grpChg chg="add del mod">
          <ac:chgData name="Piotr Michalski" userId="01571036-b304-4d9d-8fb2-c97eabbc2d2b" providerId="ADAL" clId="{EECBEAD5-70C9-417A-A1C0-7D8133E62B5C}" dt="2023-08-17T13:26:50.103" v="861" actId="478"/>
          <ac:grpSpMkLst>
            <pc:docMk/>
            <pc:sldMk cId="1657708523" sldId="263"/>
            <ac:grpSpMk id="15" creationId="{0068BB7E-B3F1-7DEE-4062-2E496A5365CA}"/>
          </ac:grpSpMkLst>
        </pc:grpChg>
        <pc:grpChg chg="add del mod">
          <ac:chgData name="Piotr Michalski" userId="01571036-b304-4d9d-8fb2-c97eabbc2d2b" providerId="ADAL" clId="{EECBEAD5-70C9-417A-A1C0-7D8133E62B5C}" dt="2023-08-17T13:26:50.103" v="861" actId="478"/>
          <ac:grpSpMkLst>
            <pc:docMk/>
            <pc:sldMk cId="1657708523" sldId="263"/>
            <ac:grpSpMk id="22" creationId="{9D2FAB8B-6400-1BB1-7FA8-1DD6279E56C2}"/>
          </ac:grpSpMkLst>
        </pc:grpChg>
        <pc:grpChg chg="add del mod">
          <ac:chgData name="Piotr Michalski" userId="01571036-b304-4d9d-8fb2-c97eabbc2d2b" providerId="ADAL" clId="{EECBEAD5-70C9-417A-A1C0-7D8133E62B5C}" dt="2023-08-17T13:26:50.103" v="861" actId="478"/>
          <ac:grpSpMkLst>
            <pc:docMk/>
            <pc:sldMk cId="1657708523" sldId="263"/>
            <ac:grpSpMk id="28" creationId="{19E6591B-0E7B-BC37-242D-3E8A27372447}"/>
          </ac:grpSpMkLst>
        </pc:grpChg>
        <pc:grpChg chg="add del mod">
          <ac:chgData name="Piotr Michalski" userId="01571036-b304-4d9d-8fb2-c97eabbc2d2b" providerId="ADAL" clId="{EECBEAD5-70C9-417A-A1C0-7D8133E62B5C}" dt="2023-08-17T13:28:19.984" v="875" actId="165"/>
          <ac:grpSpMkLst>
            <pc:docMk/>
            <pc:sldMk cId="1657708523" sldId="263"/>
            <ac:grpSpMk id="34" creationId="{B576B804-85A5-6089-FB3C-897A98F2155F}"/>
          </ac:grpSpMkLst>
        </pc:grpChg>
        <pc:grpChg chg="add del mod">
          <ac:chgData name="Piotr Michalski" userId="01571036-b304-4d9d-8fb2-c97eabbc2d2b" providerId="ADAL" clId="{EECBEAD5-70C9-417A-A1C0-7D8133E62B5C}" dt="2023-08-17T13:35:15.980" v="1123" actId="478"/>
          <ac:grpSpMkLst>
            <pc:docMk/>
            <pc:sldMk cId="1657708523" sldId="263"/>
            <ac:grpSpMk id="41" creationId="{3633DF42-A37D-A6A4-483C-DFE5CFCCEE37}"/>
          </ac:grpSpMkLst>
        </pc:grpChg>
        <pc:grpChg chg="mod">
          <ac:chgData name="Piotr Michalski" userId="01571036-b304-4d9d-8fb2-c97eabbc2d2b" providerId="ADAL" clId="{EECBEAD5-70C9-417A-A1C0-7D8133E62B5C}" dt="2023-08-17T13:25:26.345" v="808" actId="1076"/>
          <ac:grpSpMkLst>
            <pc:docMk/>
            <pc:sldMk cId="1657708523" sldId="263"/>
            <ac:grpSpMk id="42" creationId="{DCD2E639-42AC-1E55-8229-631D693897D1}"/>
          </ac:grpSpMkLst>
        </pc:grpChg>
        <pc:grpChg chg="add del mod">
          <ac:chgData name="Piotr Michalski" userId="01571036-b304-4d9d-8fb2-c97eabbc2d2b" providerId="ADAL" clId="{EECBEAD5-70C9-417A-A1C0-7D8133E62B5C}" dt="2023-08-17T13:28:03.080" v="872" actId="478"/>
          <ac:grpSpMkLst>
            <pc:docMk/>
            <pc:sldMk cId="1657708523" sldId="263"/>
            <ac:grpSpMk id="49" creationId="{14D1B92B-CB65-67A6-C07F-2F8ACA081204}"/>
          </ac:grpSpMkLst>
        </pc:grpChg>
        <pc:picChg chg="del">
          <ac:chgData name="Piotr Michalski" userId="01571036-b304-4d9d-8fb2-c97eabbc2d2b" providerId="ADAL" clId="{EECBEAD5-70C9-417A-A1C0-7D8133E62B5C}" dt="2023-08-17T13:23:14.561" v="804" actId="478"/>
          <ac:picMkLst>
            <pc:docMk/>
            <pc:sldMk cId="1657708523" sldId="263"/>
            <ac:picMk id="2" creationId="{25FB9810-319A-A988-1DB4-5DC39CAB3E6F}"/>
          </ac:picMkLst>
        </pc:picChg>
        <pc:picChg chg="add del mod">
          <ac:chgData name="Piotr Michalski" userId="01571036-b304-4d9d-8fb2-c97eabbc2d2b" providerId="ADAL" clId="{EECBEAD5-70C9-417A-A1C0-7D8133E62B5C}" dt="2023-08-17T13:35:16.800" v="1124" actId="478"/>
          <ac:picMkLst>
            <pc:docMk/>
            <pc:sldMk cId="1657708523" sldId="263"/>
            <ac:picMk id="4" creationId="{A87A7631-1BF1-899B-8928-8F4C3CE95751}"/>
          </ac:picMkLst>
        </pc:picChg>
        <pc:picChg chg="add del mod">
          <ac:chgData name="Piotr Michalski" userId="01571036-b304-4d9d-8fb2-c97eabbc2d2b" providerId="ADAL" clId="{EECBEAD5-70C9-417A-A1C0-7D8133E62B5C}" dt="2023-08-17T13:27:28.054" v="867" actId="478"/>
          <ac:picMkLst>
            <pc:docMk/>
            <pc:sldMk cId="1657708523" sldId="263"/>
            <ac:picMk id="5" creationId="{0C8EB649-DFB6-765E-C7F2-8480A354479E}"/>
          </ac:picMkLst>
        </pc:picChg>
        <pc:picChg chg="mod">
          <ac:chgData name="Piotr Michalski" userId="01571036-b304-4d9d-8fb2-c97eabbc2d2b" providerId="ADAL" clId="{EECBEAD5-70C9-417A-A1C0-7D8133E62B5C}" dt="2023-08-17T13:25:57.172" v="838" actId="1076"/>
          <ac:picMkLst>
            <pc:docMk/>
            <pc:sldMk cId="1657708523" sldId="263"/>
            <ac:picMk id="10" creationId="{3B309108-E27B-D516-77E9-8EC111E77A61}"/>
          </ac:picMkLst>
        </pc:picChg>
        <pc:picChg chg="mod">
          <ac:chgData name="Piotr Michalski" userId="01571036-b304-4d9d-8fb2-c97eabbc2d2b" providerId="ADAL" clId="{EECBEAD5-70C9-417A-A1C0-7D8133E62B5C}" dt="2023-08-17T13:25:57.172" v="838" actId="1076"/>
          <ac:picMkLst>
            <pc:docMk/>
            <pc:sldMk cId="1657708523" sldId="263"/>
            <ac:picMk id="12" creationId="{69ADA126-700A-8D4A-DE9A-32E54B399AE1}"/>
          </ac:picMkLst>
        </pc:picChg>
        <pc:picChg chg="mod">
          <ac:chgData name="Piotr Michalski" userId="01571036-b304-4d9d-8fb2-c97eabbc2d2b" providerId="ADAL" clId="{EECBEAD5-70C9-417A-A1C0-7D8133E62B5C}" dt="2023-08-17T13:25:57.172" v="838" actId="1076"/>
          <ac:picMkLst>
            <pc:docMk/>
            <pc:sldMk cId="1657708523" sldId="263"/>
            <ac:picMk id="16" creationId="{1BB4790C-5153-FAC3-66CC-2CF47CA30732}"/>
          </ac:picMkLst>
        </pc:picChg>
        <pc:picChg chg="mod">
          <ac:chgData name="Piotr Michalski" userId="01571036-b304-4d9d-8fb2-c97eabbc2d2b" providerId="ADAL" clId="{EECBEAD5-70C9-417A-A1C0-7D8133E62B5C}" dt="2023-08-17T13:25:57.172" v="838" actId="1076"/>
          <ac:picMkLst>
            <pc:docMk/>
            <pc:sldMk cId="1657708523" sldId="263"/>
            <ac:picMk id="18" creationId="{D7173592-41AC-35B9-69E4-EEE9939B463A}"/>
          </ac:picMkLst>
        </pc:picChg>
        <pc:picChg chg="mod">
          <ac:chgData name="Piotr Michalski" userId="01571036-b304-4d9d-8fb2-c97eabbc2d2b" providerId="ADAL" clId="{EECBEAD5-70C9-417A-A1C0-7D8133E62B5C}" dt="2023-08-17T13:25:57.172" v="838" actId="1076"/>
          <ac:picMkLst>
            <pc:docMk/>
            <pc:sldMk cId="1657708523" sldId="263"/>
            <ac:picMk id="23" creationId="{374B9E48-EE2D-FB07-BC25-ABF813F82C01}"/>
          </ac:picMkLst>
        </pc:picChg>
        <pc:picChg chg="mod">
          <ac:chgData name="Piotr Michalski" userId="01571036-b304-4d9d-8fb2-c97eabbc2d2b" providerId="ADAL" clId="{EECBEAD5-70C9-417A-A1C0-7D8133E62B5C}" dt="2023-08-17T13:25:57.172" v="838" actId="1076"/>
          <ac:picMkLst>
            <pc:docMk/>
            <pc:sldMk cId="1657708523" sldId="263"/>
            <ac:picMk id="25" creationId="{06F4E978-8DA6-34B3-1DE2-F5D54DE7A2B1}"/>
          </ac:picMkLst>
        </pc:picChg>
        <pc:picChg chg="mod">
          <ac:chgData name="Piotr Michalski" userId="01571036-b304-4d9d-8fb2-c97eabbc2d2b" providerId="ADAL" clId="{EECBEAD5-70C9-417A-A1C0-7D8133E62B5C}" dt="2023-08-17T13:25:57.172" v="838" actId="1076"/>
          <ac:picMkLst>
            <pc:docMk/>
            <pc:sldMk cId="1657708523" sldId="263"/>
            <ac:picMk id="29" creationId="{2490A7E1-7194-BEBD-B5BF-8FDA35C54518}"/>
          </ac:picMkLst>
        </pc:picChg>
        <pc:picChg chg="mod">
          <ac:chgData name="Piotr Michalski" userId="01571036-b304-4d9d-8fb2-c97eabbc2d2b" providerId="ADAL" clId="{EECBEAD5-70C9-417A-A1C0-7D8133E62B5C}" dt="2023-08-17T13:25:57.172" v="838" actId="1076"/>
          <ac:picMkLst>
            <pc:docMk/>
            <pc:sldMk cId="1657708523" sldId="263"/>
            <ac:picMk id="31" creationId="{C5D9559F-152A-AEE1-AE53-DDA5307272E8}"/>
          </ac:picMkLst>
        </pc:picChg>
        <pc:picChg chg="del mod topLvl">
          <ac:chgData name="Piotr Michalski" userId="01571036-b304-4d9d-8fb2-c97eabbc2d2b" providerId="ADAL" clId="{EECBEAD5-70C9-417A-A1C0-7D8133E62B5C}" dt="2023-08-17T13:28:22.940" v="876" actId="478"/>
          <ac:picMkLst>
            <pc:docMk/>
            <pc:sldMk cId="1657708523" sldId="263"/>
            <ac:picMk id="35" creationId="{E281D13E-11BC-F315-7D13-D8B864B7B139}"/>
          </ac:picMkLst>
        </pc:picChg>
        <pc:picChg chg="mod topLvl">
          <ac:chgData name="Piotr Michalski" userId="01571036-b304-4d9d-8fb2-c97eabbc2d2b" providerId="ADAL" clId="{EECBEAD5-70C9-417A-A1C0-7D8133E62B5C}" dt="2023-08-17T13:35:21.442" v="1125" actId="1076"/>
          <ac:picMkLst>
            <pc:docMk/>
            <pc:sldMk cId="1657708523" sldId="263"/>
            <ac:picMk id="37" creationId="{7667E016-7455-987C-5CDF-30BDE67FB68F}"/>
          </ac:picMkLst>
        </pc:picChg>
        <pc:picChg chg="mod">
          <ac:chgData name="Piotr Michalski" userId="01571036-b304-4d9d-8fb2-c97eabbc2d2b" providerId="ADAL" clId="{EECBEAD5-70C9-417A-A1C0-7D8133E62B5C}" dt="2023-08-17T13:25:26.345" v="808" actId="1076"/>
          <ac:picMkLst>
            <pc:docMk/>
            <pc:sldMk cId="1657708523" sldId="263"/>
            <ac:picMk id="45" creationId="{39A6A6EB-4613-08FC-53FF-5DB770D4BE1B}"/>
          </ac:picMkLst>
        </pc:picChg>
        <pc:picChg chg="mod">
          <ac:chgData name="Piotr Michalski" userId="01571036-b304-4d9d-8fb2-c97eabbc2d2b" providerId="ADAL" clId="{EECBEAD5-70C9-417A-A1C0-7D8133E62B5C}" dt="2023-08-17T13:25:26.345" v="808" actId="1076"/>
          <ac:picMkLst>
            <pc:docMk/>
            <pc:sldMk cId="1657708523" sldId="263"/>
            <ac:picMk id="52" creationId="{9AAB6079-59D5-4645-80AA-0907A4E16D4F}"/>
          </ac:picMkLst>
        </pc:picChg>
        <pc:picChg chg="add del mod">
          <ac:chgData name="Piotr Michalski" userId="01571036-b304-4d9d-8fb2-c97eabbc2d2b" providerId="ADAL" clId="{EECBEAD5-70C9-417A-A1C0-7D8133E62B5C}" dt="2023-08-17T13:27:28.054" v="867" actId="478"/>
          <ac:picMkLst>
            <pc:docMk/>
            <pc:sldMk cId="1657708523" sldId="263"/>
            <ac:picMk id="57" creationId="{62C34B77-262B-257C-6A85-63C3ABA73EB2}"/>
          </ac:picMkLst>
        </pc:picChg>
        <pc:picChg chg="del">
          <ac:chgData name="Piotr Michalski" userId="01571036-b304-4d9d-8fb2-c97eabbc2d2b" providerId="ADAL" clId="{EECBEAD5-70C9-417A-A1C0-7D8133E62B5C}" dt="2023-08-17T13:23:18.346" v="805" actId="478"/>
          <ac:picMkLst>
            <pc:docMk/>
            <pc:sldMk cId="1657708523" sldId="263"/>
            <ac:picMk id="58" creationId="{8BB603D1-9FA7-79AC-880A-B87C1FDB8036}"/>
          </ac:picMkLst>
        </pc:picChg>
        <pc:picChg chg="del">
          <ac:chgData name="Piotr Michalski" userId="01571036-b304-4d9d-8fb2-c97eabbc2d2b" providerId="ADAL" clId="{EECBEAD5-70C9-417A-A1C0-7D8133E62B5C}" dt="2023-08-17T13:23:18.346" v="805" actId="478"/>
          <ac:picMkLst>
            <pc:docMk/>
            <pc:sldMk cId="1657708523" sldId="263"/>
            <ac:picMk id="60" creationId="{B717169D-CE25-82B3-C324-C95D2020C7F4}"/>
          </ac:picMkLst>
        </pc:picChg>
        <pc:picChg chg="add del mod">
          <ac:chgData name="Piotr Michalski" userId="01571036-b304-4d9d-8fb2-c97eabbc2d2b" providerId="ADAL" clId="{EECBEAD5-70C9-417A-A1C0-7D8133E62B5C}" dt="2023-08-17T13:27:28.054" v="867" actId="478"/>
          <ac:picMkLst>
            <pc:docMk/>
            <pc:sldMk cId="1657708523" sldId="263"/>
            <ac:picMk id="61" creationId="{C06E5F11-8F75-7773-C937-ED609505535D}"/>
          </ac:picMkLst>
        </pc:picChg>
        <pc:picChg chg="del">
          <ac:chgData name="Piotr Michalski" userId="01571036-b304-4d9d-8fb2-c97eabbc2d2b" providerId="ADAL" clId="{EECBEAD5-70C9-417A-A1C0-7D8133E62B5C}" dt="2023-08-17T13:23:18.346" v="805" actId="478"/>
          <ac:picMkLst>
            <pc:docMk/>
            <pc:sldMk cId="1657708523" sldId="263"/>
            <ac:picMk id="62" creationId="{DB39D7D6-0EAC-3979-67A2-38E9C21EF111}"/>
          </ac:picMkLst>
        </pc:picChg>
        <pc:picChg chg="add del mod">
          <ac:chgData name="Piotr Michalski" userId="01571036-b304-4d9d-8fb2-c97eabbc2d2b" providerId="ADAL" clId="{EECBEAD5-70C9-417A-A1C0-7D8133E62B5C}" dt="2023-08-17T13:28:03.080" v="872" actId="478"/>
          <ac:picMkLst>
            <pc:docMk/>
            <pc:sldMk cId="1657708523" sldId="263"/>
            <ac:picMk id="64" creationId="{51EECA70-39D7-50E1-E0F4-55B2E9003D4F}"/>
          </ac:picMkLst>
        </pc:picChg>
        <pc:picChg chg="add del mod">
          <ac:chgData name="Piotr Michalski" userId="01571036-b304-4d9d-8fb2-c97eabbc2d2b" providerId="ADAL" clId="{EECBEAD5-70C9-417A-A1C0-7D8133E62B5C}" dt="2023-08-17T13:28:03.080" v="872" actId="478"/>
          <ac:picMkLst>
            <pc:docMk/>
            <pc:sldMk cId="1657708523" sldId="263"/>
            <ac:picMk id="65" creationId="{97A66722-E7F1-47E3-E109-97B0DD46EE18}"/>
          </ac:picMkLst>
        </pc:picChg>
        <pc:picChg chg="del">
          <ac:chgData name="Piotr Michalski" userId="01571036-b304-4d9d-8fb2-c97eabbc2d2b" providerId="ADAL" clId="{EECBEAD5-70C9-417A-A1C0-7D8133E62B5C}" dt="2023-08-17T13:23:18.346" v="805" actId="478"/>
          <ac:picMkLst>
            <pc:docMk/>
            <pc:sldMk cId="1657708523" sldId="263"/>
            <ac:picMk id="66" creationId="{C068F4CA-0C9F-6BDC-3AB0-4053063D3C48}"/>
          </ac:picMkLst>
        </pc:picChg>
        <pc:picChg chg="add del mod">
          <ac:chgData name="Piotr Michalski" userId="01571036-b304-4d9d-8fb2-c97eabbc2d2b" providerId="ADAL" clId="{EECBEAD5-70C9-417A-A1C0-7D8133E62B5C}" dt="2023-08-17T13:28:03.080" v="872" actId="478"/>
          <ac:picMkLst>
            <pc:docMk/>
            <pc:sldMk cId="1657708523" sldId="263"/>
            <ac:picMk id="67" creationId="{67099411-A0B7-AC84-B7D1-7325EF1439D6}"/>
          </ac:picMkLst>
        </pc:picChg>
        <pc:picChg chg="del">
          <ac:chgData name="Piotr Michalski" userId="01571036-b304-4d9d-8fb2-c97eabbc2d2b" providerId="ADAL" clId="{EECBEAD5-70C9-417A-A1C0-7D8133E62B5C}" dt="2023-08-17T13:23:18.346" v="805" actId="478"/>
          <ac:picMkLst>
            <pc:docMk/>
            <pc:sldMk cId="1657708523" sldId="263"/>
            <ac:picMk id="68" creationId="{A9AC6435-A71B-C5D3-52BC-6E0047A0E4BB}"/>
          </ac:picMkLst>
        </pc:picChg>
        <pc:picChg chg="add del mod">
          <ac:chgData name="Piotr Michalski" userId="01571036-b304-4d9d-8fb2-c97eabbc2d2b" providerId="ADAL" clId="{EECBEAD5-70C9-417A-A1C0-7D8133E62B5C}" dt="2023-08-17T13:26:41.968" v="860" actId="478"/>
          <ac:picMkLst>
            <pc:docMk/>
            <pc:sldMk cId="1657708523" sldId="263"/>
            <ac:picMk id="69" creationId="{2A1479BA-E8A1-8D64-2060-E5082D9D94E6}"/>
          </ac:picMkLst>
        </pc:picChg>
        <pc:picChg chg="add mod">
          <ac:chgData name="Piotr Michalski" userId="01571036-b304-4d9d-8fb2-c97eabbc2d2b" providerId="ADAL" clId="{EECBEAD5-70C9-417A-A1C0-7D8133E62B5C}" dt="2023-08-17T13:35:36.045" v="1129"/>
          <ac:picMkLst>
            <pc:docMk/>
            <pc:sldMk cId="1657708523" sldId="263"/>
            <ac:picMk id="78" creationId="{DB56B382-50F9-443D-FB89-B41FA0E4BE55}"/>
          </ac:picMkLst>
        </pc:picChg>
        <pc:picChg chg="add mod">
          <ac:chgData name="Piotr Michalski" userId="01571036-b304-4d9d-8fb2-c97eabbc2d2b" providerId="ADAL" clId="{EECBEAD5-70C9-417A-A1C0-7D8133E62B5C}" dt="2023-08-17T13:35:48.237" v="1131" actId="1076"/>
          <ac:picMkLst>
            <pc:docMk/>
            <pc:sldMk cId="1657708523" sldId="263"/>
            <ac:picMk id="82" creationId="{3AE20CCB-0224-73A4-D0A9-CF473D801537}"/>
          </ac:picMkLst>
        </pc:picChg>
        <pc:picChg chg="add del mod">
          <ac:chgData name="Piotr Michalski" userId="01571036-b304-4d9d-8fb2-c97eabbc2d2b" providerId="ADAL" clId="{EECBEAD5-70C9-417A-A1C0-7D8133E62B5C}" dt="2023-08-17T13:35:53.602" v="1133" actId="478"/>
          <ac:picMkLst>
            <pc:docMk/>
            <pc:sldMk cId="1657708523" sldId="263"/>
            <ac:picMk id="87" creationId="{003ED066-7213-0121-C0C9-A2FED2AC46FD}"/>
          </ac:picMkLst>
        </pc:picChg>
        <pc:picChg chg="add del mod">
          <ac:chgData name="Piotr Michalski" userId="01571036-b304-4d9d-8fb2-c97eabbc2d2b" providerId="ADAL" clId="{EECBEAD5-70C9-417A-A1C0-7D8133E62B5C}" dt="2023-08-18T07:59:39.898" v="2024" actId="478"/>
          <ac:picMkLst>
            <pc:docMk/>
            <pc:sldMk cId="1657708523" sldId="263"/>
            <ac:picMk id="90" creationId="{C76B4AE0-411E-12D0-A683-F73851D090D0}"/>
          </ac:picMkLst>
        </pc:picChg>
        <pc:picChg chg="add del mod">
          <ac:chgData name="Piotr Michalski" userId="01571036-b304-4d9d-8fb2-c97eabbc2d2b" providerId="ADAL" clId="{EECBEAD5-70C9-417A-A1C0-7D8133E62B5C}" dt="2023-08-18T08:01:52.727" v="2051"/>
          <ac:picMkLst>
            <pc:docMk/>
            <pc:sldMk cId="1657708523" sldId="263"/>
            <ac:picMk id="91" creationId="{55327CEB-2F79-217E-A98A-382ED80BFAA4}"/>
          </ac:picMkLst>
        </pc:picChg>
        <pc:cxnChg chg="mod">
          <ac:chgData name="Piotr Michalski" userId="01571036-b304-4d9d-8fb2-c97eabbc2d2b" providerId="ADAL" clId="{EECBEAD5-70C9-417A-A1C0-7D8133E62B5C}" dt="2023-08-17T13:25:57.172" v="838" actId="1076"/>
          <ac:cxnSpMkLst>
            <pc:docMk/>
            <pc:sldMk cId="1657708523" sldId="263"/>
            <ac:cxnSpMk id="13" creationId="{0B0E37E9-9EDF-EB80-BFF8-90013AB8735B}"/>
          </ac:cxnSpMkLst>
        </pc:cxnChg>
        <pc:cxnChg chg="mod">
          <ac:chgData name="Piotr Michalski" userId="01571036-b304-4d9d-8fb2-c97eabbc2d2b" providerId="ADAL" clId="{EECBEAD5-70C9-417A-A1C0-7D8133E62B5C}" dt="2023-08-17T13:25:57.172" v="838" actId="1076"/>
          <ac:cxnSpMkLst>
            <pc:docMk/>
            <pc:sldMk cId="1657708523" sldId="263"/>
            <ac:cxnSpMk id="20" creationId="{FB053351-D518-5B8B-D90C-DEF459382884}"/>
          </ac:cxnSpMkLst>
        </pc:cxnChg>
        <pc:cxnChg chg="mod">
          <ac:chgData name="Piotr Michalski" userId="01571036-b304-4d9d-8fb2-c97eabbc2d2b" providerId="ADAL" clId="{EECBEAD5-70C9-417A-A1C0-7D8133E62B5C}" dt="2023-08-17T13:25:57.172" v="838" actId="1076"/>
          <ac:cxnSpMkLst>
            <pc:docMk/>
            <pc:sldMk cId="1657708523" sldId="263"/>
            <ac:cxnSpMk id="26" creationId="{79999989-C656-7BCF-ED5C-EE4607188276}"/>
          </ac:cxnSpMkLst>
        </pc:cxnChg>
        <pc:cxnChg chg="mod">
          <ac:chgData name="Piotr Michalski" userId="01571036-b304-4d9d-8fb2-c97eabbc2d2b" providerId="ADAL" clId="{EECBEAD5-70C9-417A-A1C0-7D8133E62B5C}" dt="2023-08-17T13:25:57.172" v="838" actId="1076"/>
          <ac:cxnSpMkLst>
            <pc:docMk/>
            <pc:sldMk cId="1657708523" sldId="263"/>
            <ac:cxnSpMk id="32" creationId="{C71FBB77-9477-8237-0AF7-BE0CFF349BAC}"/>
          </ac:cxnSpMkLst>
        </pc:cxnChg>
        <pc:cxnChg chg="mod topLvl">
          <ac:chgData name="Piotr Michalski" userId="01571036-b304-4d9d-8fb2-c97eabbc2d2b" providerId="ADAL" clId="{EECBEAD5-70C9-417A-A1C0-7D8133E62B5C}" dt="2023-08-17T13:28:19.984" v="875" actId="165"/>
          <ac:cxnSpMkLst>
            <pc:docMk/>
            <pc:sldMk cId="1657708523" sldId="263"/>
            <ac:cxnSpMk id="39" creationId="{19F90526-7C18-E074-E9F5-740565DC432A}"/>
          </ac:cxnSpMkLst>
        </pc:cxnChg>
        <pc:cxnChg chg="mod">
          <ac:chgData name="Piotr Michalski" userId="01571036-b304-4d9d-8fb2-c97eabbc2d2b" providerId="ADAL" clId="{EECBEAD5-70C9-417A-A1C0-7D8133E62B5C}" dt="2023-08-17T13:25:26.345" v="808" actId="1076"/>
          <ac:cxnSpMkLst>
            <pc:docMk/>
            <pc:sldMk cId="1657708523" sldId="263"/>
            <ac:cxnSpMk id="47" creationId="{352A9D8D-D423-8809-3C15-0EBD9A7B3462}"/>
          </ac:cxnSpMkLst>
        </pc:cxnChg>
        <pc:cxnChg chg="mod">
          <ac:chgData name="Piotr Michalski" userId="01571036-b304-4d9d-8fb2-c97eabbc2d2b" providerId="ADAL" clId="{EECBEAD5-70C9-417A-A1C0-7D8133E62B5C}" dt="2023-08-17T13:25:26.345" v="808" actId="1076"/>
          <ac:cxnSpMkLst>
            <pc:docMk/>
            <pc:sldMk cId="1657708523" sldId="263"/>
            <ac:cxnSpMk id="54" creationId="{1B27DDCD-2389-C7AF-971B-CFFE8B79E695}"/>
          </ac:cxnSpMkLst>
        </pc:cxnChg>
        <pc:cxnChg chg="add del mod">
          <ac:chgData name="Piotr Michalski" userId="01571036-b304-4d9d-8fb2-c97eabbc2d2b" providerId="ADAL" clId="{EECBEAD5-70C9-417A-A1C0-7D8133E62B5C}" dt="2023-08-17T13:27:33.220" v="869" actId="478"/>
          <ac:cxnSpMkLst>
            <pc:docMk/>
            <pc:sldMk cId="1657708523" sldId="263"/>
            <ac:cxnSpMk id="63" creationId="{BF9A7532-6341-E66E-9C82-25579E0A3AB8}"/>
          </ac:cxnSpMkLst>
        </pc:cxnChg>
        <pc:cxnChg chg="add del">
          <ac:chgData name="Piotr Michalski" userId="01571036-b304-4d9d-8fb2-c97eabbc2d2b" providerId="ADAL" clId="{EECBEAD5-70C9-417A-A1C0-7D8133E62B5C}" dt="2023-08-17T13:34:09.609" v="1102" actId="11529"/>
          <ac:cxnSpMkLst>
            <pc:docMk/>
            <pc:sldMk cId="1657708523" sldId="263"/>
            <ac:cxnSpMk id="71" creationId="{3C940179-3300-B47A-8B1A-BC42C40431E6}"/>
          </ac:cxnSpMkLst>
        </pc:cxnChg>
        <pc:cxnChg chg="add mod">
          <ac:chgData name="Piotr Michalski" userId="01571036-b304-4d9d-8fb2-c97eabbc2d2b" providerId="ADAL" clId="{EECBEAD5-70C9-417A-A1C0-7D8133E62B5C}" dt="2023-08-17T13:35:48.237" v="1131" actId="1076"/>
          <ac:cxnSpMkLst>
            <pc:docMk/>
            <pc:sldMk cId="1657708523" sldId="263"/>
            <ac:cxnSpMk id="84" creationId="{A385516A-F175-F4C2-89CE-0F00D9C83259}"/>
          </ac:cxnSpMkLst>
        </pc:cxnChg>
        <pc:cxnChg chg="add mod">
          <ac:chgData name="Piotr Michalski" userId="01571036-b304-4d9d-8fb2-c97eabbc2d2b" providerId="ADAL" clId="{EECBEAD5-70C9-417A-A1C0-7D8133E62B5C}" dt="2023-08-17T13:35:49.392" v="1132"/>
          <ac:cxnSpMkLst>
            <pc:docMk/>
            <pc:sldMk cId="1657708523" sldId="263"/>
            <ac:cxnSpMk id="89" creationId="{087DAA36-7950-EC31-95EE-3BCDDB0FA81E}"/>
          </ac:cxnSpMkLst>
        </pc:cxnChg>
      </pc:sldChg>
      <pc:sldChg chg="addSp delSp modSp add mod ord modClrScheme chgLayout">
        <pc:chgData name="Piotr Michalski" userId="01571036-b304-4d9d-8fb2-c97eabbc2d2b" providerId="ADAL" clId="{EECBEAD5-70C9-417A-A1C0-7D8133E62B5C}" dt="2023-09-05T14:15:36.933" v="4234" actId="478"/>
        <pc:sldMkLst>
          <pc:docMk/>
          <pc:sldMk cId="1388746082" sldId="264"/>
        </pc:sldMkLst>
        <pc:spChg chg="add del mod">
          <ac:chgData name="Piotr Michalski" userId="01571036-b304-4d9d-8fb2-c97eabbc2d2b" providerId="ADAL" clId="{EECBEAD5-70C9-417A-A1C0-7D8133E62B5C}" dt="2023-08-17T13:45:52.915" v="1633" actId="478"/>
          <ac:spMkLst>
            <pc:docMk/>
            <pc:sldMk cId="1388746082" sldId="264"/>
            <ac:spMk id="2" creationId="{D46C43A1-868B-0D3B-9814-0B1FAA6FE281}"/>
          </ac:spMkLst>
        </pc:spChg>
        <pc:spChg chg="add del mod ord">
          <ac:chgData name="Piotr Michalski" userId="01571036-b304-4d9d-8fb2-c97eabbc2d2b" providerId="ADAL" clId="{EECBEAD5-70C9-417A-A1C0-7D8133E62B5C}" dt="2023-09-05T14:15:36.933" v="4234" actId="478"/>
          <ac:spMkLst>
            <pc:docMk/>
            <pc:sldMk cId="1388746082" sldId="264"/>
            <ac:spMk id="2" creationId="{F434A9E7-7D41-E17C-B1B5-D17D5435E638}"/>
          </ac:spMkLst>
        </pc:spChg>
        <pc:spChg chg="mod">
          <ac:chgData name="Piotr Michalski" userId="01571036-b304-4d9d-8fb2-c97eabbc2d2b" providerId="ADAL" clId="{EECBEAD5-70C9-417A-A1C0-7D8133E62B5C}" dt="2023-08-18T08:23:40.998" v="2459" actId="207"/>
          <ac:spMkLst>
            <pc:docMk/>
            <pc:sldMk cId="1388746082" sldId="264"/>
            <ac:spMk id="3" creationId="{759BEB36-4DF5-4ABA-8819-C962AFD20717}"/>
          </ac:spMkLst>
        </pc:spChg>
        <pc:spChg chg="add del mod ord">
          <ac:chgData name="Piotr Michalski" userId="01571036-b304-4d9d-8fb2-c97eabbc2d2b" providerId="ADAL" clId="{EECBEAD5-70C9-417A-A1C0-7D8133E62B5C}" dt="2023-09-05T14:15:31.604" v="4232" actId="478"/>
          <ac:spMkLst>
            <pc:docMk/>
            <pc:sldMk cId="1388746082" sldId="264"/>
            <ac:spMk id="4" creationId="{31C78798-970E-00AF-BD85-08F19D12D70E}"/>
          </ac:spMkLst>
        </pc:spChg>
        <pc:spChg chg="add del mod">
          <ac:chgData name="Piotr Michalski" userId="01571036-b304-4d9d-8fb2-c97eabbc2d2b" providerId="ADAL" clId="{EECBEAD5-70C9-417A-A1C0-7D8133E62B5C}" dt="2023-08-17T13:46:21.036" v="1637" actId="478"/>
          <ac:spMkLst>
            <pc:docMk/>
            <pc:sldMk cId="1388746082" sldId="264"/>
            <ac:spMk id="4" creationId="{B988DA29-D196-CC9B-0422-F8CF7CA3E484}"/>
          </ac:spMkLst>
        </pc:spChg>
        <pc:spChg chg="add del mod">
          <ac:chgData name="Piotr Michalski" userId="01571036-b304-4d9d-8fb2-c97eabbc2d2b" providerId="ADAL" clId="{EECBEAD5-70C9-417A-A1C0-7D8133E62B5C}" dt="2023-08-17T13:51:59.150" v="1893" actId="478"/>
          <ac:spMkLst>
            <pc:docMk/>
            <pc:sldMk cId="1388746082" sldId="264"/>
            <ac:spMk id="5" creationId="{E376A4B4-4A5D-5705-6E5E-E8692992D02A}"/>
          </ac:spMkLst>
        </pc:spChg>
        <pc:spChg chg="mod topLvl">
          <ac:chgData name="Piotr Michalski" userId="01571036-b304-4d9d-8fb2-c97eabbc2d2b" providerId="ADAL" clId="{EECBEAD5-70C9-417A-A1C0-7D8133E62B5C}" dt="2023-08-17T13:52:41.846" v="1904" actId="14100"/>
          <ac:spMkLst>
            <pc:docMk/>
            <pc:sldMk cId="1388746082" sldId="264"/>
            <ac:spMk id="7" creationId="{1666DF68-B1C6-C4B6-403C-F1AC648EE876}"/>
          </ac:spMkLst>
        </pc:spChg>
        <pc:spChg chg="del topLvl">
          <ac:chgData name="Piotr Michalski" userId="01571036-b304-4d9d-8fb2-c97eabbc2d2b" providerId="ADAL" clId="{EECBEAD5-70C9-417A-A1C0-7D8133E62B5C}" dt="2023-08-17T13:43:40.134" v="1621" actId="478"/>
          <ac:spMkLst>
            <pc:docMk/>
            <pc:sldMk cId="1388746082" sldId="264"/>
            <ac:spMk id="8" creationId="{2F018A27-AC6F-F040-79E3-3016CBB3B928}"/>
          </ac:spMkLst>
        </pc:spChg>
        <pc:spChg chg="add del mod">
          <ac:chgData name="Piotr Michalski" userId="01571036-b304-4d9d-8fb2-c97eabbc2d2b" providerId="ADAL" clId="{EECBEAD5-70C9-417A-A1C0-7D8133E62B5C}" dt="2023-08-17T13:53:23.092" v="1913" actId="478"/>
          <ac:spMkLst>
            <pc:docMk/>
            <pc:sldMk cId="1388746082" sldId="264"/>
            <ac:spMk id="10" creationId="{DA319D0F-E7D9-A4A4-5455-3BA59D95ABD1}"/>
          </ac:spMkLst>
        </pc:spChg>
        <pc:spChg chg="add del mod">
          <ac:chgData name="Piotr Michalski" userId="01571036-b304-4d9d-8fb2-c97eabbc2d2b" providerId="ADAL" clId="{EECBEAD5-70C9-417A-A1C0-7D8133E62B5C}" dt="2023-08-17T13:52:47.647" v="1905" actId="478"/>
          <ac:spMkLst>
            <pc:docMk/>
            <pc:sldMk cId="1388746082" sldId="264"/>
            <ac:spMk id="11" creationId="{2B549554-9EEB-A78E-D922-24C74962FAE3}"/>
          </ac:spMkLst>
        </pc:spChg>
        <pc:spChg chg="add mod">
          <ac:chgData name="Piotr Michalski" userId="01571036-b304-4d9d-8fb2-c97eabbc2d2b" providerId="ADAL" clId="{EECBEAD5-70C9-417A-A1C0-7D8133E62B5C}" dt="2023-08-17T13:53:36.803" v="1915" actId="1076"/>
          <ac:spMkLst>
            <pc:docMk/>
            <pc:sldMk cId="1388746082" sldId="264"/>
            <ac:spMk id="13" creationId="{F9A8AB78-4E53-12AC-93B1-0AE4200CB55B}"/>
          </ac:spMkLst>
        </pc:spChg>
        <pc:spChg chg="add mod">
          <ac:chgData name="Piotr Michalski" userId="01571036-b304-4d9d-8fb2-c97eabbc2d2b" providerId="ADAL" clId="{EECBEAD5-70C9-417A-A1C0-7D8133E62B5C}" dt="2023-08-17T13:54:21.665" v="1933" actId="6549"/>
          <ac:spMkLst>
            <pc:docMk/>
            <pc:sldMk cId="1388746082" sldId="264"/>
            <ac:spMk id="14" creationId="{2BF737F9-2A8A-04F2-EEC6-302A28701878}"/>
          </ac:spMkLst>
        </pc:spChg>
        <pc:spChg chg="del">
          <ac:chgData name="Piotr Michalski" userId="01571036-b304-4d9d-8fb2-c97eabbc2d2b" providerId="ADAL" clId="{EECBEAD5-70C9-417A-A1C0-7D8133E62B5C}" dt="2023-08-17T13:49:10.782" v="1647" actId="478"/>
          <ac:spMkLst>
            <pc:docMk/>
            <pc:sldMk cId="1388746082" sldId="264"/>
            <ac:spMk id="36" creationId="{CB5CE2C9-9131-50B8-8629-7F8A67C789FC}"/>
          </ac:spMkLst>
        </pc:spChg>
        <pc:spChg chg="del">
          <ac:chgData name="Piotr Michalski" userId="01571036-b304-4d9d-8fb2-c97eabbc2d2b" providerId="ADAL" clId="{EECBEAD5-70C9-417A-A1C0-7D8133E62B5C}" dt="2023-08-17T13:49:10.782" v="1647" actId="478"/>
          <ac:spMkLst>
            <pc:docMk/>
            <pc:sldMk cId="1388746082" sldId="264"/>
            <ac:spMk id="38" creationId="{4ED9F9A6-3285-08F3-A0E3-0750B5068074}"/>
          </ac:spMkLst>
        </pc:spChg>
        <pc:spChg chg="mod ord">
          <ac:chgData name="Piotr Michalski" userId="01571036-b304-4d9d-8fb2-c97eabbc2d2b" providerId="ADAL" clId="{EECBEAD5-70C9-417A-A1C0-7D8133E62B5C}" dt="2023-08-17T13:51:37.687" v="1888" actId="20577"/>
          <ac:spMkLst>
            <pc:docMk/>
            <pc:sldMk cId="1388746082" sldId="264"/>
            <ac:spMk id="50" creationId="{03D1DFD6-D62C-9F82-B6DB-DA712E1B7350}"/>
          </ac:spMkLst>
        </pc:spChg>
        <pc:spChg chg="del">
          <ac:chgData name="Piotr Michalski" userId="01571036-b304-4d9d-8fb2-c97eabbc2d2b" providerId="ADAL" clId="{EECBEAD5-70C9-417A-A1C0-7D8133E62B5C}" dt="2023-08-17T13:44:25.044" v="1628" actId="478"/>
          <ac:spMkLst>
            <pc:docMk/>
            <pc:sldMk cId="1388746082" sldId="264"/>
            <ac:spMk id="80" creationId="{71A1494F-3D7C-A3FE-BC36-3D1AE32CBC68}"/>
          </ac:spMkLst>
        </pc:spChg>
        <pc:spChg chg="del">
          <ac:chgData name="Piotr Michalski" userId="01571036-b304-4d9d-8fb2-c97eabbc2d2b" providerId="ADAL" clId="{EECBEAD5-70C9-417A-A1C0-7D8133E62B5C}" dt="2023-08-17T13:44:25.044" v="1628" actId="478"/>
          <ac:spMkLst>
            <pc:docMk/>
            <pc:sldMk cId="1388746082" sldId="264"/>
            <ac:spMk id="81" creationId="{4CE03F21-EFAD-9911-1287-47DF9184EFC1}"/>
          </ac:spMkLst>
        </pc:spChg>
        <pc:spChg chg="del">
          <ac:chgData name="Piotr Michalski" userId="01571036-b304-4d9d-8fb2-c97eabbc2d2b" providerId="ADAL" clId="{EECBEAD5-70C9-417A-A1C0-7D8133E62B5C}" dt="2023-08-17T13:44:25.044" v="1628" actId="478"/>
          <ac:spMkLst>
            <pc:docMk/>
            <pc:sldMk cId="1388746082" sldId="264"/>
            <ac:spMk id="83" creationId="{02558673-664D-45C2-CD2C-36CBB8EB3003}"/>
          </ac:spMkLst>
        </pc:spChg>
        <pc:spChg chg="del">
          <ac:chgData name="Piotr Michalski" userId="01571036-b304-4d9d-8fb2-c97eabbc2d2b" providerId="ADAL" clId="{EECBEAD5-70C9-417A-A1C0-7D8133E62B5C}" dt="2023-08-17T13:44:25.044" v="1628" actId="478"/>
          <ac:spMkLst>
            <pc:docMk/>
            <pc:sldMk cId="1388746082" sldId="264"/>
            <ac:spMk id="85" creationId="{1243D744-DCEC-D937-FF21-7BCE6F103137}"/>
          </ac:spMkLst>
        </pc:spChg>
        <pc:spChg chg="del">
          <ac:chgData name="Piotr Michalski" userId="01571036-b304-4d9d-8fb2-c97eabbc2d2b" providerId="ADAL" clId="{EECBEAD5-70C9-417A-A1C0-7D8133E62B5C}" dt="2023-08-17T13:44:25.044" v="1628" actId="478"/>
          <ac:spMkLst>
            <pc:docMk/>
            <pc:sldMk cId="1388746082" sldId="264"/>
            <ac:spMk id="86" creationId="{712FA839-4905-62F9-B7A5-9485275F7DB7}"/>
          </ac:spMkLst>
        </pc:spChg>
        <pc:spChg chg="del">
          <ac:chgData name="Piotr Michalski" userId="01571036-b304-4d9d-8fb2-c97eabbc2d2b" providerId="ADAL" clId="{EECBEAD5-70C9-417A-A1C0-7D8133E62B5C}" dt="2023-08-17T13:44:25.044" v="1628" actId="478"/>
          <ac:spMkLst>
            <pc:docMk/>
            <pc:sldMk cId="1388746082" sldId="264"/>
            <ac:spMk id="88" creationId="{A28DF8D6-9892-DF30-F7F4-599D6DA05256}"/>
          </ac:spMkLst>
        </pc:spChg>
        <pc:grpChg chg="del">
          <ac:chgData name="Piotr Michalski" userId="01571036-b304-4d9d-8fb2-c97eabbc2d2b" providerId="ADAL" clId="{EECBEAD5-70C9-417A-A1C0-7D8133E62B5C}" dt="2023-08-17T13:43:40.134" v="1621" actId="478"/>
          <ac:grpSpMkLst>
            <pc:docMk/>
            <pc:sldMk cId="1388746082" sldId="264"/>
            <ac:grpSpMk id="6" creationId="{54641B68-3440-0692-059D-A77151E64DCC}"/>
          </ac:grpSpMkLst>
        </pc:grpChg>
        <pc:picChg chg="add mod ord modCrop">
          <ac:chgData name="Piotr Michalski" userId="01571036-b304-4d9d-8fb2-c97eabbc2d2b" providerId="ADAL" clId="{EECBEAD5-70C9-417A-A1C0-7D8133E62B5C}" dt="2023-08-17T13:53:21.805" v="1912" actId="167"/>
          <ac:picMkLst>
            <pc:docMk/>
            <pc:sldMk cId="1388746082" sldId="264"/>
            <ac:picMk id="9" creationId="{4A88164F-F2AA-318A-335C-0FA4862411FA}"/>
          </ac:picMkLst>
        </pc:picChg>
        <pc:picChg chg="add mod">
          <ac:chgData name="Piotr Michalski" userId="01571036-b304-4d9d-8fb2-c97eabbc2d2b" providerId="ADAL" clId="{EECBEAD5-70C9-417A-A1C0-7D8133E62B5C}" dt="2023-08-17T13:53:36.803" v="1915" actId="1076"/>
          <ac:picMkLst>
            <pc:docMk/>
            <pc:sldMk cId="1388746082" sldId="264"/>
            <ac:picMk id="12" creationId="{335C0414-7B04-D196-4CB8-83C3D872C866}"/>
          </ac:picMkLst>
        </pc:picChg>
        <pc:picChg chg="add mod modCrop">
          <ac:chgData name="Piotr Michalski" userId="01571036-b304-4d9d-8fb2-c97eabbc2d2b" providerId="ADAL" clId="{EECBEAD5-70C9-417A-A1C0-7D8133E62B5C}" dt="2023-08-17T13:55:09.451" v="1941" actId="18131"/>
          <ac:picMkLst>
            <pc:docMk/>
            <pc:sldMk cId="1388746082" sldId="264"/>
            <ac:picMk id="15" creationId="{BF90CC67-70FD-A5C3-F55A-AC9F86D0CF82}"/>
          </ac:picMkLst>
        </pc:picChg>
        <pc:picChg chg="add mod">
          <ac:chgData name="Piotr Michalski" userId="01571036-b304-4d9d-8fb2-c97eabbc2d2b" providerId="ADAL" clId="{EECBEAD5-70C9-417A-A1C0-7D8133E62B5C}" dt="2023-08-17T13:55:33.671" v="1943" actId="1076"/>
          <ac:picMkLst>
            <pc:docMk/>
            <pc:sldMk cId="1388746082" sldId="264"/>
            <ac:picMk id="16" creationId="{137947F2-34BF-C1F9-8AC7-CBF98DE58901}"/>
          </ac:picMkLst>
        </pc:picChg>
        <pc:picChg chg="del">
          <ac:chgData name="Piotr Michalski" userId="01571036-b304-4d9d-8fb2-c97eabbc2d2b" providerId="ADAL" clId="{EECBEAD5-70C9-417A-A1C0-7D8133E62B5C}" dt="2023-08-17T13:44:15.630" v="1626" actId="478"/>
          <ac:picMkLst>
            <pc:docMk/>
            <pc:sldMk cId="1388746082" sldId="264"/>
            <ac:picMk id="37" creationId="{7667E016-7455-987C-5CDF-30BDE67FB68F}"/>
          </ac:picMkLst>
        </pc:picChg>
        <pc:picChg chg="del">
          <ac:chgData name="Piotr Michalski" userId="01571036-b304-4d9d-8fb2-c97eabbc2d2b" providerId="ADAL" clId="{EECBEAD5-70C9-417A-A1C0-7D8133E62B5C}" dt="2023-08-17T13:44:17.058" v="1627" actId="478"/>
          <ac:picMkLst>
            <pc:docMk/>
            <pc:sldMk cId="1388746082" sldId="264"/>
            <ac:picMk id="82" creationId="{3AE20CCB-0224-73A4-D0A9-CF473D801537}"/>
          </ac:picMkLst>
        </pc:picChg>
        <pc:cxnChg chg="del">
          <ac:chgData name="Piotr Michalski" userId="01571036-b304-4d9d-8fb2-c97eabbc2d2b" providerId="ADAL" clId="{EECBEAD5-70C9-417A-A1C0-7D8133E62B5C}" dt="2023-08-17T13:44:09.523" v="1623" actId="478"/>
          <ac:cxnSpMkLst>
            <pc:docMk/>
            <pc:sldMk cId="1388746082" sldId="264"/>
            <ac:cxnSpMk id="39" creationId="{19F90526-7C18-E074-E9F5-740565DC432A}"/>
          </ac:cxnSpMkLst>
        </pc:cxnChg>
        <pc:cxnChg chg="del">
          <ac:chgData name="Piotr Michalski" userId="01571036-b304-4d9d-8fb2-c97eabbc2d2b" providerId="ADAL" clId="{EECBEAD5-70C9-417A-A1C0-7D8133E62B5C}" dt="2023-08-17T13:44:10.704" v="1624" actId="478"/>
          <ac:cxnSpMkLst>
            <pc:docMk/>
            <pc:sldMk cId="1388746082" sldId="264"/>
            <ac:cxnSpMk id="84" creationId="{A385516A-F175-F4C2-89CE-0F00D9C83259}"/>
          </ac:cxnSpMkLst>
        </pc:cxnChg>
        <pc:cxnChg chg="del">
          <ac:chgData name="Piotr Michalski" userId="01571036-b304-4d9d-8fb2-c97eabbc2d2b" providerId="ADAL" clId="{EECBEAD5-70C9-417A-A1C0-7D8133E62B5C}" dt="2023-08-17T13:44:12.435" v="1625" actId="478"/>
          <ac:cxnSpMkLst>
            <pc:docMk/>
            <pc:sldMk cId="1388746082" sldId="264"/>
            <ac:cxnSpMk id="89" creationId="{087DAA36-7950-EC31-95EE-3BCDDB0FA81E}"/>
          </ac:cxnSpMkLst>
        </pc:cxnChg>
      </pc:sldChg>
      <pc:sldChg chg="addSp delSp modSp add mod modClrScheme delAnim modAnim addCm delCm chgLayout">
        <pc:chgData name="Piotr Michalski" userId="01571036-b304-4d9d-8fb2-c97eabbc2d2b" providerId="ADAL" clId="{EECBEAD5-70C9-417A-A1C0-7D8133E62B5C}" dt="2023-09-05T14:15:16.786" v="4229" actId="478"/>
        <pc:sldMkLst>
          <pc:docMk/>
          <pc:sldMk cId="1017016850" sldId="265"/>
        </pc:sldMkLst>
        <pc:spChg chg="add del mod ord">
          <ac:chgData name="Piotr Michalski" userId="01571036-b304-4d9d-8fb2-c97eabbc2d2b" providerId="ADAL" clId="{EECBEAD5-70C9-417A-A1C0-7D8133E62B5C}" dt="2023-09-05T14:15:14.249" v="4228" actId="478"/>
          <ac:spMkLst>
            <pc:docMk/>
            <pc:sldMk cId="1017016850" sldId="265"/>
            <ac:spMk id="2" creationId="{3BD7BFB9-031C-2461-C1A7-21C735B25733}"/>
          </ac:spMkLst>
        </pc:spChg>
        <pc:spChg chg="add del mod ord">
          <ac:chgData name="Piotr Michalski" userId="01571036-b304-4d9d-8fb2-c97eabbc2d2b" providerId="ADAL" clId="{EECBEAD5-70C9-417A-A1C0-7D8133E62B5C}" dt="2023-08-22T14:58:26.636" v="4138" actId="478"/>
          <ac:spMkLst>
            <pc:docMk/>
            <pc:sldMk cId="1017016850" sldId="265"/>
            <ac:spMk id="2" creationId="{7D41489D-814E-42F5-1074-5CE82BF23BC7}"/>
          </ac:spMkLst>
        </pc:spChg>
        <pc:spChg chg="mod">
          <ac:chgData name="Piotr Michalski" userId="01571036-b304-4d9d-8fb2-c97eabbc2d2b" providerId="ADAL" clId="{EECBEAD5-70C9-417A-A1C0-7D8133E62B5C}" dt="2023-08-18T08:23:54.151" v="2461" actId="207"/>
          <ac:spMkLst>
            <pc:docMk/>
            <pc:sldMk cId="1017016850" sldId="265"/>
            <ac:spMk id="3" creationId="{759BEB36-4DF5-4ABA-8819-C962AFD20717}"/>
          </ac:spMkLst>
        </pc:spChg>
        <pc:spChg chg="add del mod ord">
          <ac:chgData name="Piotr Michalski" userId="01571036-b304-4d9d-8fb2-c97eabbc2d2b" providerId="ADAL" clId="{EECBEAD5-70C9-417A-A1C0-7D8133E62B5C}" dt="2023-08-22T14:58:28.091" v="4139" actId="478"/>
          <ac:spMkLst>
            <pc:docMk/>
            <pc:sldMk cId="1017016850" sldId="265"/>
            <ac:spMk id="4" creationId="{0BF5F69A-EA41-F8BE-27CB-4356E64EF0FF}"/>
          </ac:spMkLst>
        </pc:spChg>
        <pc:spChg chg="add del mod ord">
          <ac:chgData name="Piotr Michalski" userId="01571036-b304-4d9d-8fb2-c97eabbc2d2b" providerId="ADAL" clId="{EECBEAD5-70C9-417A-A1C0-7D8133E62B5C}" dt="2023-09-05T14:15:16.786" v="4229" actId="478"/>
          <ac:spMkLst>
            <pc:docMk/>
            <pc:sldMk cId="1017016850" sldId="265"/>
            <ac:spMk id="4" creationId="{EA9D32A1-7AA0-51F7-9218-3FA7186F33D5}"/>
          </ac:spMkLst>
        </pc:spChg>
        <pc:spChg chg="del">
          <ac:chgData name="Piotr Michalski" userId="01571036-b304-4d9d-8fb2-c97eabbc2d2b" providerId="ADAL" clId="{EECBEAD5-70C9-417A-A1C0-7D8133E62B5C}" dt="2023-08-17T14:13:54.311" v="1945" actId="478"/>
          <ac:spMkLst>
            <pc:docMk/>
            <pc:sldMk cId="1017016850" sldId="265"/>
            <ac:spMk id="7" creationId="{1666DF68-B1C6-C4B6-403C-F1AC648EE876}"/>
          </ac:spMkLst>
        </pc:spChg>
        <pc:spChg chg="del">
          <ac:chgData name="Piotr Michalski" userId="01571036-b304-4d9d-8fb2-c97eabbc2d2b" providerId="ADAL" clId="{EECBEAD5-70C9-417A-A1C0-7D8133E62B5C}" dt="2023-08-17T14:13:54.311" v="1945" actId="478"/>
          <ac:spMkLst>
            <pc:docMk/>
            <pc:sldMk cId="1017016850" sldId="265"/>
            <ac:spMk id="13" creationId="{F9A8AB78-4E53-12AC-93B1-0AE4200CB55B}"/>
          </ac:spMkLst>
        </pc:spChg>
        <pc:spChg chg="del">
          <ac:chgData name="Piotr Michalski" userId="01571036-b304-4d9d-8fb2-c97eabbc2d2b" providerId="ADAL" clId="{EECBEAD5-70C9-417A-A1C0-7D8133E62B5C}" dt="2023-08-17T14:13:54.311" v="1945" actId="478"/>
          <ac:spMkLst>
            <pc:docMk/>
            <pc:sldMk cId="1017016850" sldId="265"/>
            <ac:spMk id="14" creationId="{2BF737F9-2A8A-04F2-EEC6-302A28701878}"/>
          </ac:spMkLst>
        </pc:spChg>
        <pc:spChg chg="add del mod">
          <ac:chgData name="Piotr Michalski" userId="01571036-b304-4d9d-8fb2-c97eabbc2d2b" providerId="ADAL" clId="{EECBEAD5-70C9-417A-A1C0-7D8133E62B5C}" dt="2023-08-18T08:24:37.743" v="2470" actId="478"/>
          <ac:spMkLst>
            <pc:docMk/>
            <pc:sldMk cId="1017016850" sldId="265"/>
            <ac:spMk id="17" creationId="{48C60136-09A6-3CAE-1859-16FB89EB2B8E}"/>
          </ac:spMkLst>
        </pc:spChg>
        <pc:spChg chg="add del mod">
          <ac:chgData name="Piotr Michalski" userId="01571036-b304-4d9d-8fb2-c97eabbc2d2b" providerId="ADAL" clId="{EECBEAD5-70C9-417A-A1C0-7D8133E62B5C}" dt="2023-08-18T08:18:22.873" v="2231" actId="478"/>
          <ac:spMkLst>
            <pc:docMk/>
            <pc:sldMk cId="1017016850" sldId="265"/>
            <ac:spMk id="18" creationId="{1871A937-7434-0A03-4586-461A6F77F87C}"/>
          </ac:spMkLst>
        </pc:spChg>
        <pc:spChg chg="add del mod">
          <ac:chgData name="Piotr Michalski" userId="01571036-b304-4d9d-8fb2-c97eabbc2d2b" providerId="ADAL" clId="{EECBEAD5-70C9-417A-A1C0-7D8133E62B5C}" dt="2023-08-18T08:18:22.877" v="2233"/>
          <ac:spMkLst>
            <pc:docMk/>
            <pc:sldMk cId="1017016850" sldId="265"/>
            <ac:spMk id="19" creationId="{D15B73FB-1B64-9E04-BF4D-783F2A1D65A4}"/>
          </ac:spMkLst>
        </pc:spChg>
        <pc:spChg chg="add del mod">
          <ac:chgData name="Piotr Michalski" userId="01571036-b304-4d9d-8fb2-c97eabbc2d2b" providerId="ADAL" clId="{EECBEAD5-70C9-417A-A1C0-7D8133E62B5C}" dt="2023-08-18T08:18:24.284" v="2234" actId="478"/>
          <ac:spMkLst>
            <pc:docMk/>
            <pc:sldMk cId="1017016850" sldId="265"/>
            <ac:spMk id="32" creationId="{9E568784-8F4C-45D3-D187-F1EC24B884B6}"/>
          </ac:spMkLst>
        </pc:spChg>
        <pc:spChg chg="del mod topLvl">
          <ac:chgData name="Piotr Michalski" userId="01571036-b304-4d9d-8fb2-c97eabbc2d2b" providerId="ADAL" clId="{EECBEAD5-70C9-417A-A1C0-7D8133E62B5C}" dt="2023-08-18T08:21:07.973" v="2320" actId="478"/>
          <ac:spMkLst>
            <pc:docMk/>
            <pc:sldMk cId="1017016850" sldId="265"/>
            <ac:spMk id="35" creationId="{7067AAD2-BB0E-CB91-ED41-9FC2464BDF38}"/>
          </ac:spMkLst>
        </pc:spChg>
        <pc:spChg chg="del mod topLvl">
          <ac:chgData name="Piotr Michalski" userId="01571036-b304-4d9d-8fb2-c97eabbc2d2b" providerId="ADAL" clId="{EECBEAD5-70C9-417A-A1C0-7D8133E62B5C}" dt="2023-08-18T08:22:23.387" v="2451" actId="478"/>
          <ac:spMkLst>
            <pc:docMk/>
            <pc:sldMk cId="1017016850" sldId="265"/>
            <ac:spMk id="36" creationId="{25C17BE2-7787-EA5F-C2F7-1C76A5844186}"/>
          </ac:spMkLst>
        </pc:spChg>
        <pc:spChg chg="add mod">
          <ac:chgData name="Piotr Michalski" userId="01571036-b304-4d9d-8fb2-c97eabbc2d2b" providerId="ADAL" clId="{EECBEAD5-70C9-417A-A1C0-7D8133E62B5C}" dt="2023-08-21T15:20:28.922" v="2950" actId="20577"/>
          <ac:spMkLst>
            <pc:docMk/>
            <pc:sldMk cId="1017016850" sldId="265"/>
            <ac:spMk id="37" creationId="{A0700E33-779B-DCA0-C592-909D4CAC0AD9}"/>
          </ac:spMkLst>
        </pc:spChg>
        <pc:spChg chg="del">
          <ac:chgData name="Piotr Michalski" userId="01571036-b304-4d9d-8fb2-c97eabbc2d2b" providerId="ADAL" clId="{EECBEAD5-70C9-417A-A1C0-7D8133E62B5C}" dt="2023-08-17T14:13:54.311" v="1945" actId="478"/>
          <ac:spMkLst>
            <pc:docMk/>
            <pc:sldMk cId="1017016850" sldId="265"/>
            <ac:spMk id="50" creationId="{03D1DFD6-D62C-9F82-B6DB-DA712E1B7350}"/>
          </ac:spMkLst>
        </pc:spChg>
        <pc:grpChg chg="add del mod">
          <ac:chgData name="Piotr Michalski" userId="01571036-b304-4d9d-8fb2-c97eabbc2d2b" providerId="ADAL" clId="{EECBEAD5-70C9-417A-A1C0-7D8133E62B5C}" dt="2023-08-18T08:21:07.973" v="2320" actId="478"/>
          <ac:grpSpMkLst>
            <pc:docMk/>
            <pc:sldMk cId="1017016850" sldId="265"/>
            <ac:grpSpMk id="34" creationId="{9437D641-0363-2528-37F1-67004994242C}"/>
          </ac:grpSpMkLst>
        </pc:grpChg>
        <pc:picChg chg="add del mod">
          <ac:chgData name="Piotr Michalski" userId="01571036-b304-4d9d-8fb2-c97eabbc2d2b" providerId="ADAL" clId="{EECBEAD5-70C9-417A-A1C0-7D8133E62B5C}" dt="2023-08-17T14:14:28.111" v="1972"/>
          <ac:picMkLst>
            <pc:docMk/>
            <pc:sldMk cId="1017016850" sldId="265"/>
            <ac:picMk id="2" creationId="{67AD176C-61B6-48C8-786B-2D68B1A5917E}"/>
          </ac:picMkLst>
        </pc:picChg>
        <pc:picChg chg="add mod ord modCrop">
          <ac:chgData name="Piotr Michalski" userId="01571036-b304-4d9d-8fb2-c97eabbc2d2b" providerId="ADAL" clId="{EECBEAD5-70C9-417A-A1C0-7D8133E62B5C}" dt="2023-08-22T14:58:24.566" v="4137" actId="167"/>
          <ac:picMkLst>
            <pc:docMk/>
            <pc:sldMk cId="1017016850" sldId="265"/>
            <ac:picMk id="5" creationId="{0BB04CD7-155F-3790-1529-CDED9E0104F4}"/>
          </ac:picMkLst>
        </pc:picChg>
        <pc:picChg chg="add del mod modCrop">
          <ac:chgData name="Piotr Michalski" userId="01571036-b304-4d9d-8fb2-c97eabbc2d2b" providerId="ADAL" clId="{EECBEAD5-70C9-417A-A1C0-7D8133E62B5C}" dt="2023-08-18T08:06:43.833" v="2101" actId="478"/>
          <ac:picMkLst>
            <pc:docMk/>
            <pc:sldMk cId="1017016850" sldId="265"/>
            <ac:picMk id="8" creationId="{B3FA4515-33EA-2ADE-5141-B82A054D5A8B}"/>
          </ac:picMkLst>
        </pc:picChg>
        <pc:picChg chg="del">
          <ac:chgData name="Piotr Michalski" userId="01571036-b304-4d9d-8fb2-c97eabbc2d2b" providerId="ADAL" clId="{EECBEAD5-70C9-417A-A1C0-7D8133E62B5C}" dt="2023-08-17T14:13:54.311" v="1945" actId="478"/>
          <ac:picMkLst>
            <pc:docMk/>
            <pc:sldMk cId="1017016850" sldId="265"/>
            <ac:picMk id="9" creationId="{4A88164F-F2AA-318A-335C-0FA4862411FA}"/>
          </ac:picMkLst>
        </pc:picChg>
        <pc:picChg chg="add del mod">
          <ac:chgData name="Piotr Michalski" userId="01571036-b304-4d9d-8fb2-c97eabbc2d2b" providerId="ADAL" clId="{EECBEAD5-70C9-417A-A1C0-7D8133E62B5C}" dt="2023-08-18T07:56:53.797" v="1997" actId="478"/>
          <ac:picMkLst>
            <pc:docMk/>
            <pc:sldMk cId="1017016850" sldId="265"/>
            <ac:picMk id="11" creationId="{623974A0-0EC3-1852-95C5-BF55D2652F9B}"/>
          </ac:picMkLst>
        </pc:picChg>
        <pc:picChg chg="del">
          <ac:chgData name="Piotr Michalski" userId="01571036-b304-4d9d-8fb2-c97eabbc2d2b" providerId="ADAL" clId="{EECBEAD5-70C9-417A-A1C0-7D8133E62B5C}" dt="2023-08-17T14:13:54.311" v="1945" actId="478"/>
          <ac:picMkLst>
            <pc:docMk/>
            <pc:sldMk cId="1017016850" sldId="265"/>
            <ac:picMk id="12" creationId="{335C0414-7B04-D196-4CB8-83C3D872C866}"/>
          </ac:picMkLst>
        </pc:picChg>
        <pc:picChg chg="del">
          <ac:chgData name="Piotr Michalski" userId="01571036-b304-4d9d-8fb2-c97eabbc2d2b" providerId="ADAL" clId="{EECBEAD5-70C9-417A-A1C0-7D8133E62B5C}" dt="2023-08-17T14:13:54.311" v="1945" actId="478"/>
          <ac:picMkLst>
            <pc:docMk/>
            <pc:sldMk cId="1017016850" sldId="265"/>
            <ac:picMk id="15" creationId="{BF90CC67-70FD-A5C3-F55A-AC9F86D0CF82}"/>
          </ac:picMkLst>
        </pc:picChg>
        <pc:picChg chg="del">
          <ac:chgData name="Piotr Michalski" userId="01571036-b304-4d9d-8fb2-c97eabbc2d2b" providerId="ADAL" clId="{EECBEAD5-70C9-417A-A1C0-7D8133E62B5C}" dt="2023-08-17T14:13:54.311" v="1945" actId="478"/>
          <ac:picMkLst>
            <pc:docMk/>
            <pc:sldMk cId="1017016850" sldId="265"/>
            <ac:picMk id="16" creationId="{137947F2-34BF-C1F9-8AC7-CBF98DE58901}"/>
          </ac:picMkLst>
        </pc:picChg>
        <pc:picChg chg="add del mod">
          <ac:chgData name="Piotr Michalski" userId="01571036-b304-4d9d-8fb2-c97eabbc2d2b" providerId="ADAL" clId="{EECBEAD5-70C9-417A-A1C0-7D8133E62B5C}" dt="2023-08-18T07:58:19.903" v="2007" actId="478"/>
          <ac:picMkLst>
            <pc:docMk/>
            <pc:sldMk cId="1017016850" sldId="265"/>
            <ac:picMk id="20" creationId="{56B2184F-C8FA-E02B-74A9-4177FB47BAFD}"/>
          </ac:picMkLst>
        </pc:picChg>
        <pc:picChg chg="add del mod">
          <ac:chgData name="Piotr Michalski" userId="01571036-b304-4d9d-8fb2-c97eabbc2d2b" providerId="ADAL" clId="{EECBEAD5-70C9-417A-A1C0-7D8133E62B5C}" dt="2023-08-18T07:58:19.903" v="2007" actId="478"/>
          <ac:picMkLst>
            <pc:docMk/>
            <pc:sldMk cId="1017016850" sldId="265"/>
            <ac:picMk id="21" creationId="{0E7A573C-0280-7EAB-EA88-32B840A9B5CF}"/>
          </ac:picMkLst>
        </pc:picChg>
        <pc:picChg chg="add del mod">
          <ac:chgData name="Piotr Michalski" userId="01571036-b304-4d9d-8fb2-c97eabbc2d2b" providerId="ADAL" clId="{EECBEAD5-70C9-417A-A1C0-7D8133E62B5C}" dt="2023-08-18T07:58:19.903" v="2007" actId="478"/>
          <ac:picMkLst>
            <pc:docMk/>
            <pc:sldMk cId="1017016850" sldId="265"/>
            <ac:picMk id="22" creationId="{1264D32D-92D5-C13B-F301-942095AB7A3A}"/>
          </ac:picMkLst>
        </pc:picChg>
        <pc:picChg chg="add del">
          <ac:chgData name="Piotr Michalski" userId="01571036-b304-4d9d-8fb2-c97eabbc2d2b" providerId="ADAL" clId="{EECBEAD5-70C9-417A-A1C0-7D8133E62B5C}" dt="2023-08-18T07:58:13.351" v="2004" actId="22"/>
          <ac:picMkLst>
            <pc:docMk/>
            <pc:sldMk cId="1017016850" sldId="265"/>
            <ac:picMk id="24" creationId="{523FA47F-667B-C88A-86FB-F8244E12EB23}"/>
          </ac:picMkLst>
        </pc:picChg>
        <pc:picChg chg="add del mod">
          <ac:chgData name="Piotr Michalski" userId="01571036-b304-4d9d-8fb2-c97eabbc2d2b" providerId="ADAL" clId="{EECBEAD5-70C9-417A-A1C0-7D8133E62B5C}" dt="2023-08-18T08:02:14.001" v="2061" actId="478"/>
          <ac:picMkLst>
            <pc:docMk/>
            <pc:sldMk cId="1017016850" sldId="265"/>
            <ac:picMk id="26" creationId="{5644996E-4CCC-C0D4-FB18-AC3C1506D321}"/>
          </ac:picMkLst>
        </pc:picChg>
        <pc:picChg chg="add del mod">
          <ac:chgData name="Piotr Michalski" userId="01571036-b304-4d9d-8fb2-c97eabbc2d2b" providerId="ADAL" clId="{EECBEAD5-70C9-417A-A1C0-7D8133E62B5C}" dt="2023-08-18T08:17:42.368" v="2219" actId="478"/>
          <ac:picMkLst>
            <pc:docMk/>
            <pc:sldMk cId="1017016850" sldId="265"/>
            <ac:picMk id="27" creationId="{F8B52F77-5890-843E-A4B9-2AA06E43B56F}"/>
          </ac:picMkLst>
        </pc:picChg>
        <pc:picChg chg="add del mod">
          <ac:chgData name="Piotr Michalski" userId="01571036-b304-4d9d-8fb2-c97eabbc2d2b" providerId="ADAL" clId="{EECBEAD5-70C9-417A-A1C0-7D8133E62B5C}" dt="2023-08-18T08:17:43.340" v="2220" actId="478"/>
          <ac:picMkLst>
            <pc:docMk/>
            <pc:sldMk cId="1017016850" sldId="265"/>
            <ac:picMk id="28" creationId="{880D45ED-2F3D-4F45-FF3A-7D5F53379EA7}"/>
          </ac:picMkLst>
        </pc:picChg>
        <pc:picChg chg="add del mod">
          <ac:chgData name="Piotr Michalski" userId="01571036-b304-4d9d-8fb2-c97eabbc2d2b" providerId="ADAL" clId="{EECBEAD5-70C9-417A-A1C0-7D8133E62B5C}" dt="2023-08-18T08:17:43.936" v="2221" actId="478"/>
          <ac:picMkLst>
            <pc:docMk/>
            <pc:sldMk cId="1017016850" sldId="265"/>
            <ac:picMk id="29" creationId="{6038FB3B-B202-F65B-B911-7EA8DFEDBBF2}"/>
          </ac:picMkLst>
        </pc:picChg>
        <pc:picChg chg="add mod ord modCrop">
          <ac:chgData name="Piotr Michalski" userId="01571036-b304-4d9d-8fb2-c97eabbc2d2b" providerId="ADAL" clId="{EECBEAD5-70C9-417A-A1C0-7D8133E62B5C}" dt="2023-08-22T14:58:46.501" v="4140" actId="14100"/>
          <ac:picMkLst>
            <pc:docMk/>
            <pc:sldMk cId="1017016850" sldId="265"/>
            <ac:picMk id="31" creationId="{09B0114F-74FD-CCB7-E71D-494F8285F3CE}"/>
          </ac:picMkLst>
        </pc:picChg>
        <pc:picChg chg="add del mod">
          <ac:chgData name="Piotr Michalski" userId="01571036-b304-4d9d-8fb2-c97eabbc2d2b" providerId="ADAL" clId="{EECBEAD5-70C9-417A-A1C0-7D8133E62B5C}" dt="2023-08-18T08:17:44.490" v="2222" actId="478"/>
          <ac:picMkLst>
            <pc:docMk/>
            <pc:sldMk cId="1017016850" sldId="265"/>
            <ac:picMk id="33" creationId="{8B8A38B0-45AA-AB2D-4BF6-9FD0D226AB9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Piotr Michalski" userId="01571036-b304-4d9d-8fb2-c97eabbc2d2b" providerId="ADAL" clId="{EECBEAD5-70C9-417A-A1C0-7D8133E62B5C}" dt="2023-08-18T08:04:52.132" v="2078"/>
              <pc2:cmMkLst xmlns:pc2="http://schemas.microsoft.com/office/powerpoint/2019/9/main/command">
                <pc:docMk/>
                <pc:sldMk cId="1017016850" sldId="265"/>
                <pc2:cmMk id="{EB4A6399-E6B6-4BA0-8A4A-1FE65B41A9BD}"/>
              </pc2:cmMkLst>
            </pc226:cmChg>
          </p:ext>
        </pc:extLst>
      </pc:sldChg>
      <pc:sldChg chg="addSp delSp modSp add mod ord modClrScheme chgLayout">
        <pc:chgData name="Piotr Michalski" userId="01571036-b304-4d9d-8fb2-c97eabbc2d2b" providerId="ADAL" clId="{EECBEAD5-70C9-417A-A1C0-7D8133E62B5C}" dt="2023-09-05T14:17:30.738" v="4250" actId="478"/>
        <pc:sldMkLst>
          <pc:docMk/>
          <pc:sldMk cId="3149362979" sldId="266"/>
        </pc:sldMkLst>
        <pc:spChg chg="add del mod">
          <ac:chgData name="Piotr Michalski" userId="01571036-b304-4d9d-8fb2-c97eabbc2d2b" providerId="ADAL" clId="{EECBEAD5-70C9-417A-A1C0-7D8133E62B5C}" dt="2023-08-18T14:15:56.912" v="2576" actId="478"/>
          <ac:spMkLst>
            <pc:docMk/>
            <pc:sldMk cId="3149362979" sldId="266"/>
            <ac:spMk id="2" creationId="{CFF34705-09F3-DF66-03B8-C8D6406DE2E0}"/>
          </ac:spMkLst>
        </pc:spChg>
        <pc:spChg chg="mod">
          <ac:chgData name="Piotr Michalski" userId="01571036-b304-4d9d-8fb2-c97eabbc2d2b" providerId="ADAL" clId="{EECBEAD5-70C9-417A-A1C0-7D8133E62B5C}" dt="2023-08-22T14:26:00.479" v="3782" actId="20577"/>
          <ac:spMkLst>
            <pc:docMk/>
            <pc:sldMk cId="3149362979" sldId="266"/>
            <ac:spMk id="3" creationId="{759BEB36-4DF5-4ABA-8819-C962AFD20717}"/>
          </ac:spMkLst>
        </pc:spChg>
        <pc:spChg chg="add del mod ord">
          <ac:chgData name="Piotr Michalski" userId="01571036-b304-4d9d-8fb2-c97eabbc2d2b" providerId="ADAL" clId="{EECBEAD5-70C9-417A-A1C0-7D8133E62B5C}" dt="2023-09-05T14:17:24.842" v="4248" actId="478"/>
          <ac:spMkLst>
            <pc:docMk/>
            <pc:sldMk cId="3149362979" sldId="266"/>
            <ac:spMk id="4" creationId="{6069D258-DC40-BA75-C26A-6F62501BB8A5}"/>
          </ac:spMkLst>
        </pc:spChg>
        <pc:spChg chg="add del mod ord">
          <ac:chgData name="Piotr Michalski" userId="01571036-b304-4d9d-8fb2-c97eabbc2d2b" providerId="ADAL" clId="{EECBEAD5-70C9-417A-A1C0-7D8133E62B5C}" dt="2023-09-05T14:17:30.738" v="4250" actId="478"/>
          <ac:spMkLst>
            <pc:docMk/>
            <pc:sldMk cId="3149362979" sldId="266"/>
            <ac:spMk id="5" creationId="{AFA2C6BF-4834-9D46-EA54-0D51FAC5F22B}"/>
          </ac:spMkLst>
        </pc:spChg>
        <pc:spChg chg="add del mod">
          <ac:chgData name="Piotr Michalski" userId="01571036-b304-4d9d-8fb2-c97eabbc2d2b" providerId="ADAL" clId="{EECBEAD5-70C9-417A-A1C0-7D8133E62B5C}" dt="2023-08-18T14:14:04.022" v="2521" actId="478"/>
          <ac:spMkLst>
            <pc:docMk/>
            <pc:sldMk cId="3149362979" sldId="266"/>
            <ac:spMk id="5" creationId="{B261E6C9-33D4-7494-9AA5-1F2AFD11DB83}"/>
          </ac:spMkLst>
        </pc:spChg>
        <pc:spChg chg="mod">
          <ac:chgData name="Piotr Michalski" userId="01571036-b304-4d9d-8fb2-c97eabbc2d2b" providerId="ADAL" clId="{EECBEAD5-70C9-417A-A1C0-7D8133E62B5C}" dt="2023-08-22T14:28:28.353" v="3796" actId="14100"/>
          <ac:spMkLst>
            <pc:docMk/>
            <pc:sldMk cId="3149362979" sldId="266"/>
            <ac:spMk id="5" creationId="{D560F49F-7D0E-77C5-81DE-560C6056ACF4}"/>
          </ac:spMkLst>
        </pc:spChg>
        <pc:spChg chg="mod">
          <ac:chgData name="Piotr Michalski" userId="01571036-b304-4d9d-8fb2-c97eabbc2d2b" providerId="ADAL" clId="{EECBEAD5-70C9-417A-A1C0-7D8133E62B5C}" dt="2023-08-22T14:28:05.902" v="3793" actId="404"/>
          <ac:spMkLst>
            <pc:docMk/>
            <pc:sldMk cId="3149362979" sldId="266"/>
            <ac:spMk id="6" creationId="{E14CC1E0-C78C-151C-DEF6-E5D16FFE9B5D}"/>
          </ac:spMkLst>
        </pc:spChg>
        <pc:spChg chg="add del mod">
          <ac:chgData name="Piotr Michalski" userId="01571036-b304-4d9d-8fb2-c97eabbc2d2b" providerId="ADAL" clId="{EECBEAD5-70C9-417A-A1C0-7D8133E62B5C}" dt="2023-08-18T14:15:06.603" v="2568" actId="478"/>
          <ac:spMkLst>
            <pc:docMk/>
            <pc:sldMk cId="3149362979" sldId="266"/>
            <ac:spMk id="7" creationId="{F1E56ED1-3DBA-E7C7-6E3D-7CDA5836505E}"/>
          </ac:spMkLst>
        </pc:spChg>
        <pc:spChg chg="mod">
          <ac:chgData name="Piotr Michalski" userId="01571036-b304-4d9d-8fb2-c97eabbc2d2b" providerId="ADAL" clId="{EECBEAD5-70C9-417A-A1C0-7D8133E62B5C}" dt="2023-08-22T14:27:33.567" v="3788"/>
          <ac:spMkLst>
            <pc:docMk/>
            <pc:sldMk cId="3149362979" sldId="266"/>
            <ac:spMk id="8" creationId="{AB10267F-22AA-8B4A-F58B-FF200C143D54}"/>
          </ac:spMkLst>
        </pc:spChg>
        <pc:spChg chg="add del mod">
          <ac:chgData name="Piotr Michalski" userId="01571036-b304-4d9d-8fb2-c97eabbc2d2b" providerId="ADAL" clId="{EECBEAD5-70C9-417A-A1C0-7D8133E62B5C}" dt="2023-08-18T14:15:10.464" v="2570" actId="478"/>
          <ac:spMkLst>
            <pc:docMk/>
            <pc:sldMk cId="3149362979" sldId="266"/>
            <ac:spMk id="9" creationId="{07CBFE52-AEB4-0146-E7B0-2DE6093518A8}"/>
          </ac:spMkLst>
        </pc:spChg>
        <pc:spChg chg="mod">
          <ac:chgData name="Piotr Michalski" userId="01571036-b304-4d9d-8fb2-c97eabbc2d2b" providerId="ADAL" clId="{EECBEAD5-70C9-417A-A1C0-7D8133E62B5C}" dt="2023-08-22T14:27:33.567" v="3788"/>
          <ac:spMkLst>
            <pc:docMk/>
            <pc:sldMk cId="3149362979" sldId="266"/>
            <ac:spMk id="9" creationId="{FCC720E8-90F3-595F-360A-1678C31884F5}"/>
          </ac:spMkLst>
        </pc:spChg>
        <pc:spChg chg="mod">
          <ac:chgData name="Piotr Michalski" userId="01571036-b304-4d9d-8fb2-c97eabbc2d2b" providerId="ADAL" clId="{EECBEAD5-70C9-417A-A1C0-7D8133E62B5C}" dt="2023-08-22T14:27:33.567" v="3788"/>
          <ac:spMkLst>
            <pc:docMk/>
            <pc:sldMk cId="3149362979" sldId="266"/>
            <ac:spMk id="11" creationId="{D5D1B71F-59EF-DD51-C336-1F04DFE8830E}"/>
          </ac:spMkLst>
        </pc:spChg>
        <pc:spChg chg="add del mod">
          <ac:chgData name="Piotr Michalski" userId="01571036-b304-4d9d-8fb2-c97eabbc2d2b" providerId="ADAL" clId="{EECBEAD5-70C9-417A-A1C0-7D8133E62B5C}" dt="2023-08-18T14:15:09.075" v="2569" actId="478"/>
          <ac:spMkLst>
            <pc:docMk/>
            <pc:sldMk cId="3149362979" sldId="266"/>
            <ac:spMk id="11" creationId="{FFE23A2A-1B18-EBDC-7477-3128F1FBB0FE}"/>
          </ac:spMkLst>
        </pc:spChg>
        <pc:spChg chg="mod">
          <ac:chgData name="Piotr Michalski" userId="01571036-b304-4d9d-8fb2-c97eabbc2d2b" providerId="ADAL" clId="{EECBEAD5-70C9-417A-A1C0-7D8133E62B5C}" dt="2023-08-22T14:27:33.567" v="3788"/>
          <ac:spMkLst>
            <pc:docMk/>
            <pc:sldMk cId="3149362979" sldId="266"/>
            <ac:spMk id="12" creationId="{896069AC-41C4-2C64-38B2-1C546702B62C}"/>
          </ac:spMkLst>
        </pc:spChg>
        <pc:spChg chg="add del mod">
          <ac:chgData name="Piotr Michalski" userId="01571036-b304-4d9d-8fb2-c97eabbc2d2b" providerId="ADAL" clId="{EECBEAD5-70C9-417A-A1C0-7D8133E62B5C}" dt="2023-08-18T14:15:10.464" v="2570" actId="478"/>
          <ac:spMkLst>
            <pc:docMk/>
            <pc:sldMk cId="3149362979" sldId="266"/>
            <ac:spMk id="13" creationId="{9DD7E460-00B1-9175-E457-1230F6C71A14}"/>
          </ac:spMkLst>
        </pc:spChg>
        <pc:spChg chg="add del mod">
          <ac:chgData name="Piotr Michalski" userId="01571036-b304-4d9d-8fb2-c97eabbc2d2b" providerId="ADAL" clId="{EECBEAD5-70C9-417A-A1C0-7D8133E62B5C}" dt="2023-08-18T14:15:09.075" v="2569" actId="478"/>
          <ac:spMkLst>
            <pc:docMk/>
            <pc:sldMk cId="3149362979" sldId="266"/>
            <ac:spMk id="15" creationId="{CFB31611-596F-5920-982B-93065E485232}"/>
          </ac:spMkLst>
        </pc:spChg>
        <pc:spChg chg="add del mod">
          <ac:chgData name="Piotr Michalski" userId="01571036-b304-4d9d-8fb2-c97eabbc2d2b" providerId="ADAL" clId="{EECBEAD5-70C9-417A-A1C0-7D8133E62B5C}" dt="2023-08-18T14:15:10.464" v="2570" actId="478"/>
          <ac:spMkLst>
            <pc:docMk/>
            <pc:sldMk cId="3149362979" sldId="266"/>
            <ac:spMk id="17" creationId="{88666EBD-9A37-98FC-555E-E45EAC8B32E8}"/>
          </ac:spMkLst>
        </pc:spChg>
        <pc:spChg chg="mod">
          <ac:chgData name="Piotr Michalski" userId="01571036-b304-4d9d-8fb2-c97eabbc2d2b" providerId="ADAL" clId="{EECBEAD5-70C9-417A-A1C0-7D8133E62B5C}" dt="2023-08-22T14:28:32.012" v="3797"/>
          <ac:spMkLst>
            <pc:docMk/>
            <pc:sldMk cId="3149362979" sldId="266"/>
            <ac:spMk id="17" creationId="{AEAB0972-DEF4-33E3-D440-D4A705A6D0B1}"/>
          </ac:spMkLst>
        </pc:spChg>
        <pc:spChg chg="mod">
          <ac:chgData name="Piotr Michalski" userId="01571036-b304-4d9d-8fb2-c97eabbc2d2b" providerId="ADAL" clId="{EECBEAD5-70C9-417A-A1C0-7D8133E62B5C}" dt="2023-08-22T14:28:32.012" v="3797"/>
          <ac:spMkLst>
            <pc:docMk/>
            <pc:sldMk cId="3149362979" sldId="266"/>
            <ac:spMk id="18" creationId="{FF0B580C-CA8C-3293-0CA0-DBBE4D7A0C06}"/>
          </ac:spMkLst>
        </pc:spChg>
        <pc:spChg chg="add del mod">
          <ac:chgData name="Piotr Michalski" userId="01571036-b304-4d9d-8fb2-c97eabbc2d2b" providerId="ADAL" clId="{EECBEAD5-70C9-417A-A1C0-7D8133E62B5C}" dt="2023-08-18T14:14:27.605" v="2528" actId="478"/>
          <ac:spMkLst>
            <pc:docMk/>
            <pc:sldMk cId="3149362979" sldId="266"/>
            <ac:spMk id="19" creationId="{BF7B9CA5-C338-F3E1-D195-693290363F84}"/>
          </ac:spMkLst>
        </pc:spChg>
        <pc:spChg chg="add del mod">
          <ac:chgData name="Piotr Michalski" userId="01571036-b304-4d9d-8fb2-c97eabbc2d2b" providerId="ADAL" clId="{EECBEAD5-70C9-417A-A1C0-7D8133E62B5C}" dt="2023-08-18T14:16:04.486" v="2579" actId="478"/>
          <ac:spMkLst>
            <pc:docMk/>
            <pc:sldMk cId="3149362979" sldId="266"/>
            <ac:spMk id="21" creationId="{3F22A6F2-89CB-AF8D-D744-1B86ADCFA8F0}"/>
          </ac:spMkLst>
        </pc:spChg>
        <pc:spChg chg="mod">
          <ac:chgData name="Piotr Michalski" userId="01571036-b304-4d9d-8fb2-c97eabbc2d2b" providerId="ADAL" clId="{EECBEAD5-70C9-417A-A1C0-7D8133E62B5C}" dt="2023-08-22T14:28:53.557" v="3803"/>
          <ac:spMkLst>
            <pc:docMk/>
            <pc:sldMk cId="3149362979" sldId="266"/>
            <ac:spMk id="22" creationId="{4C396D5A-0D01-8550-11B5-62903F2E8A0B}"/>
          </ac:spMkLst>
        </pc:spChg>
        <pc:spChg chg="add del mod">
          <ac:chgData name="Piotr Michalski" userId="01571036-b304-4d9d-8fb2-c97eabbc2d2b" providerId="ADAL" clId="{EECBEAD5-70C9-417A-A1C0-7D8133E62B5C}" dt="2023-08-18T14:18:11.414" v="2612" actId="478"/>
          <ac:spMkLst>
            <pc:docMk/>
            <pc:sldMk cId="3149362979" sldId="266"/>
            <ac:spMk id="22" creationId="{E6A4EBE1-0C40-4CDF-8F4F-51394C7BB4C8}"/>
          </ac:spMkLst>
        </pc:spChg>
        <pc:spChg chg="add mod">
          <ac:chgData name="Piotr Michalski" userId="01571036-b304-4d9d-8fb2-c97eabbc2d2b" providerId="ADAL" clId="{EECBEAD5-70C9-417A-A1C0-7D8133E62B5C}" dt="2023-08-18T14:16:24.889" v="2589"/>
          <ac:spMkLst>
            <pc:docMk/>
            <pc:sldMk cId="3149362979" sldId="266"/>
            <ac:spMk id="23" creationId="{341CB04F-A426-F0BF-8791-A6F515F9275E}"/>
          </ac:spMkLst>
        </pc:spChg>
        <pc:spChg chg="mod">
          <ac:chgData name="Piotr Michalski" userId="01571036-b304-4d9d-8fb2-c97eabbc2d2b" providerId="ADAL" clId="{EECBEAD5-70C9-417A-A1C0-7D8133E62B5C}" dt="2023-08-22T14:28:53.557" v="3803"/>
          <ac:spMkLst>
            <pc:docMk/>
            <pc:sldMk cId="3149362979" sldId="266"/>
            <ac:spMk id="23" creationId="{E8A15B7A-74FB-401E-4A43-B405CAF9889A}"/>
          </ac:spMkLst>
        </pc:spChg>
        <pc:spChg chg="add mod">
          <ac:chgData name="Piotr Michalski" userId="01571036-b304-4d9d-8fb2-c97eabbc2d2b" providerId="ADAL" clId="{EECBEAD5-70C9-417A-A1C0-7D8133E62B5C}" dt="2023-08-18T14:16:24.160" v="2588" actId="571"/>
          <ac:spMkLst>
            <pc:docMk/>
            <pc:sldMk cId="3149362979" sldId="266"/>
            <ac:spMk id="24" creationId="{ABE1859E-0DD1-A1AD-065F-3420A08F2D7E}"/>
          </ac:spMkLst>
        </pc:spChg>
        <pc:spChg chg="add mod">
          <ac:chgData name="Piotr Michalski" userId="01571036-b304-4d9d-8fb2-c97eabbc2d2b" providerId="ADAL" clId="{EECBEAD5-70C9-417A-A1C0-7D8133E62B5C}" dt="2023-08-18T14:16:23.892" v="2587"/>
          <ac:spMkLst>
            <pc:docMk/>
            <pc:sldMk cId="3149362979" sldId="266"/>
            <ac:spMk id="25" creationId="{48AD99A4-2113-087F-44F0-D2883A8C4AFB}"/>
          </ac:spMkLst>
        </pc:spChg>
        <pc:spChg chg="add mod">
          <ac:chgData name="Piotr Michalski" userId="01571036-b304-4d9d-8fb2-c97eabbc2d2b" providerId="ADAL" clId="{EECBEAD5-70C9-417A-A1C0-7D8133E62B5C}" dt="2023-08-18T14:16:40.112" v="2603"/>
          <ac:spMkLst>
            <pc:docMk/>
            <pc:sldMk cId="3149362979" sldId="266"/>
            <ac:spMk id="26" creationId="{653FD172-E658-0872-C514-66797EB9256D}"/>
          </ac:spMkLst>
        </pc:spChg>
        <pc:spChg chg="mod">
          <ac:chgData name="Piotr Michalski" userId="01571036-b304-4d9d-8fb2-c97eabbc2d2b" providerId="ADAL" clId="{EECBEAD5-70C9-417A-A1C0-7D8133E62B5C}" dt="2023-08-22T14:28:53.349" v="3802"/>
          <ac:spMkLst>
            <pc:docMk/>
            <pc:sldMk cId="3149362979" sldId="266"/>
            <ac:spMk id="27" creationId="{0ED08926-5A20-1A50-AB71-C89D96CC15B1}"/>
          </ac:spMkLst>
        </pc:spChg>
        <pc:spChg chg="add mod">
          <ac:chgData name="Piotr Michalski" userId="01571036-b304-4d9d-8fb2-c97eabbc2d2b" providerId="ADAL" clId="{EECBEAD5-70C9-417A-A1C0-7D8133E62B5C}" dt="2023-08-18T14:16:39.283" v="2601"/>
          <ac:spMkLst>
            <pc:docMk/>
            <pc:sldMk cId="3149362979" sldId="266"/>
            <ac:spMk id="27" creationId="{853A9CDA-059A-A20B-D0BE-A100D0541852}"/>
          </ac:spMkLst>
        </pc:spChg>
        <pc:spChg chg="mod">
          <ac:chgData name="Piotr Michalski" userId="01571036-b304-4d9d-8fb2-c97eabbc2d2b" providerId="ADAL" clId="{EECBEAD5-70C9-417A-A1C0-7D8133E62B5C}" dt="2023-08-22T14:28:53.349" v="3802"/>
          <ac:spMkLst>
            <pc:docMk/>
            <pc:sldMk cId="3149362979" sldId="266"/>
            <ac:spMk id="28" creationId="{2FC96F94-7215-699A-280C-1DC1FF71BCAE}"/>
          </ac:spMkLst>
        </pc:spChg>
        <pc:spChg chg="add mod">
          <ac:chgData name="Piotr Michalski" userId="01571036-b304-4d9d-8fb2-c97eabbc2d2b" providerId="ADAL" clId="{EECBEAD5-70C9-417A-A1C0-7D8133E62B5C}" dt="2023-08-18T14:16:39.093" v="2600"/>
          <ac:spMkLst>
            <pc:docMk/>
            <pc:sldMk cId="3149362979" sldId="266"/>
            <ac:spMk id="28" creationId="{AAA15DDF-29F6-F7B3-5598-D5FEF374B5A6}"/>
          </ac:spMkLst>
        </pc:spChg>
        <pc:spChg chg="add mod">
          <ac:chgData name="Piotr Michalski" userId="01571036-b304-4d9d-8fb2-c97eabbc2d2b" providerId="ADAL" clId="{EECBEAD5-70C9-417A-A1C0-7D8133E62B5C}" dt="2023-08-18T14:16:38.860" v="2599"/>
          <ac:spMkLst>
            <pc:docMk/>
            <pc:sldMk cId="3149362979" sldId="266"/>
            <ac:spMk id="29" creationId="{5716022B-621E-FF28-3ADA-F7A264DB1C9B}"/>
          </ac:spMkLst>
        </pc:spChg>
        <pc:spChg chg="add mod">
          <ac:chgData name="Piotr Michalski" userId="01571036-b304-4d9d-8fb2-c97eabbc2d2b" providerId="ADAL" clId="{EECBEAD5-70C9-417A-A1C0-7D8133E62B5C}" dt="2023-08-18T14:16:38.601" v="2598"/>
          <ac:spMkLst>
            <pc:docMk/>
            <pc:sldMk cId="3149362979" sldId="266"/>
            <ac:spMk id="30" creationId="{3D592EA0-4889-318E-5DEC-D192EFD62E6E}"/>
          </ac:spMkLst>
        </pc:spChg>
        <pc:spChg chg="mod">
          <ac:chgData name="Piotr Michalski" userId="01571036-b304-4d9d-8fb2-c97eabbc2d2b" providerId="ADAL" clId="{EECBEAD5-70C9-417A-A1C0-7D8133E62B5C}" dt="2023-08-22T14:29:05.266" v="3809"/>
          <ac:spMkLst>
            <pc:docMk/>
            <pc:sldMk cId="3149362979" sldId="266"/>
            <ac:spMk id="31" creationId="{35529653-69DA-200D-D8B4-5125BE25C3C6}"/>
          </ac:spMkLst>
        </pc:spChg>
        <pc:spChg chg="add mod">
          <ac:chgData name="Piotr Michalski" userId="01571036-b304-4d9d-8fb2-c97eabbc2d2b" providerId="ADAL" clId="{EECBEAD5-70C9-417A-A1C0-7D8133E62B5C}" dt="2023-08-18T14:16:38.375" v="2597"/>
          <ac:spMkLst>
            <pc:docMk/>
            <pc:sldMk cId="3149362979" sldId="266"/>
            <ac:spMk id="31" creationId="{93EB4C6A-79B8-5DA4-8A92-56F099BA47B6}"/>
          </ac:spMkLst>
        </pc:spChg>
        <pc:spChg chg="add del mod">
          <ac:chgData name="Piotr Michalski" userId="01571036-b304-4d9d-8fb2-c97eabbc2d2b" providerId="ADAL" clId="{EECBEAD5-70C9-417A-A1C0-7D8133E62B5C}" dt="2023-08-18T14:18:48.473" v="2622" actId="478"/>
          <ac:spMkLst>
            <pc:docMk/>
            <pc:sldMk cId="3149362979" sldId="266"/>
            <ac:spMk id="32" creationId="{5020F3DC-C110-5828-267E-871C27EF2B62}"/>
          </ac:spMkLst>
        </pc:spChg>
        <pc:spChg chg="mod">
          <ac:chgData name="Piotr Michalski" userId="01571036-b304-4d9d-8fb2-c97eabbc2d2b" providerId="ADAL" clId="{EECBEAD5-70C9-417A-A1C0-7D8133E62B5C}" dt="2023-08-22T14:29:05.266" v="3809"/>
          <ac:spMkLst>
            <pc:docMk/>
            <pc:sldMk cId="3149362979" sldId="266"/>
            <ac:spMk id="32" creationId="{CC0C2583-ED33-71E1-9162-D52167EE0162}"/>
          </ac:spMkLst>
        </pc:spChg>
        <pc:spChg chg="add del mod">
          <ac:chgData name="Piotr Michalski" userId="01571036-b304-4d9d-8fb2-c97eabbc2d2b" providerId="ADAL" clId="{EECBEAD5-70C9-417A-A1C0-7D8133E62B5C}" dt="2023-08-18T14:18:48.945" v="2623" actId="478"/>
          <ac:spMkLst>
            <pc:docMk/>
            <pc:sldMk cId="3149362979" sldId="266"/>
            <ac:spMk id="33" creationId="{45CC1A70-DBD3-FBC4-5028-65079875429F}"/>
          </ac:spMkLst>
        </pc:spChg>
        <pc:spChg chg="add del mod">
          <ac:chgData name="Piotr Michalski" userId="01571036-b304-4d9d-8fb2-c97eabbc2d2b" providerId="ADAL" clId="{EECBEAD5-70C9-417A-A1C0-7D8133E62B5C}" dt="2023-08-18T14:18:49.364" v="2624" actId="478"/>
          <ac:spMkLst>
            <pc:docMk/>
            <pc:sldMk cId="3149362979" sldId="266"/>
            <ac:spMk id="34" creationId="{5998F1BB-F5E6-6371-9BC3-56F92ED97A5E}"/>
          </ac:spMkLst>
        </pc:spChg>
        <pc:spChg chg="add del mod">
          <ac:chgData name="Piotr Michalski" userId="01571036-b304-4d9d-8fb2-c97eabbc2d2b" providerId="ADAL" clId="{EECBEAD5-70C9-417A-A1C0-7D8133E62B5C}" dt="2023-08-18T14:18:49.750" v="2625" actId="478"/>
          <ac:spMkLst>
            <pc:docMk/>
            <pc:sldMk cId="3149362979" sldId="266"/>
            <ac:spMk id="35" creationId="{CE407B79-9133-4EB0-8BAF-EC6FD63DD81E}"/>
          </ac:spMkLst>
        </pc:spChg>
        <pc:spChg chg="mod">
          <ac:chgData name="Piotr Michalski" userId="01571036-b304-4d9d-8fb2-c97eabbc2d2b" providerId="ADAL" clId="{EECBEAD5-70C9-417A-A1C0-7D8133E62B5C}" dt="2023-08-22T14:29:09.197" v="3811"/>
          <ac:spMkLst>
            <pc:docMk/>
            <pc:sldMk cId="3149362979" sldId="266"/>
            <ac:spMk id="35" creationId="{DD6EC897-E4C3-D328-EE0F-F7C2CB8DAD43}"/>
          </ac:spMkLst>
        </pc:spChg>
        <pc:spChg chg="mod">
          <ac:chgData name="Piotr Michalski" userId="01571036-b304-4d9d-8fb2-c97eabbc2d2b" providerId="ADAL" clId="{EECBEAD5-70C9-417A-A1C0-7D8133E62B5C}" dt="2023-08-22T14:29:09.197" v="3811"/>
          <ac:spMkLst>
            <pc:docMk/>
            <pc:sldMk cId="3149362979" sldId="266"/>
            <ac:spMk id="36" creationId="{1BDA44CC-9DED-9BA9-E974-96C1A2B96398}"/>
          </ac:spMkLst>
        </pc:spChg>
        <pc:spChg chg="add del mod">
          <ac:chgData name="Piotr Michalski" userId="01571036-b304-4d9d-8fb2-c97eabbc2d2b" providerId="ADAL" clId="{EECBEAD5-70C9-417A-A1C0-7D8133E62B5C}" dt="2023-08-18T14:18:50.174" v="2626" actId="478"/>
          <ac:spMkLst>
            <pc:docMk/>
            <pc:sldMk cId="3149362979" sldId="266"/>
            <ac:spMk id="36" creationId="{D6ACFFED-809C-7609-690F-87E6B59E50D7}"/>
          </ac:spMkLst>
        </pc:spChg>
        <pc:spChg chg="del mod">
          <ac:chgData name="Piotr Michalski" userId="01571036-b304-4d9d-8fb2-c97eabbc2d2b" providerId="ADAL" clId="{EECBEAD5-70C9-417A-A1C0-7D8133E62B5C}" dt="2023-08-18T14:13:41.319" v="2516" actId="478"/>
          <ac:spMkLst>
            <pc:docMk/>
            <pc:sldMk cId="3149362979" sldId="266"/>
            <ac:spMk id="37" creationId="{A0700E33-779B-DCA0-C592-909D4CAC0AD9}"/>
          </ac:spMkLst>
        </pc:spChg>
        <pc:spChg chg="add del mod">
          <ac:chgData name="Piotr Michalski" userId="01571036-b304-4d9d-8fb2-c97eabbc2d2b" providerId="ADAL" clId="{EECBEAD5-70C9-417A-A1C0-7D8133E62B5C}" dt="2023-08-18T14:18:50.630" v="2627" actId="478"/>
          <ac:spMkLst>
            <pc:docMk/>
            <pc:sldMk cId="3149362979" sldId="266"/>
            <ac:spMk id="38" creationId="{DDE4BF9C-3E25-EA11-1852-6D2E771C1CE6}"/>
          </ac:spMkLst>
        </pc:spChg>
        <pc:spChg chg="add del mod">
          <ac:chgData name="Piotr Michalski" userId="01571036-b304-4d9d-8fb2-c97eabbc2d2b" providerId="ADAL" clId="{EECBEAD5-70C9-417A-A1C0-7D8133E62B5C}" dt="2023-08-18T14:18:51.132" v="2628" actId="478"/>
          <ac:spMkLst>
            <pc:docMk/>
            <pc:sldMk cId="3149362979" sldId="266"/>
            <ac:spMk id="39" creationId="{AFDBBD6C-B575-1DC3-1D49-DC89CE623EAE}"/>
          </ac:spMkLst>
        </pc:spChg>
        <pc:spChg chg="del mod topLvl">
          <ac:chgData name="Piotr Michalski" userId="01571036-b304-4d9d-8fb2-c97eabbc2d2b" providerId="ADAL" clId="{EECBEAD5-70C9-417A-A1C0-7D8133E62B5C}" dt="2023-08-22T14:34:10.353" v="3856" actId="478"/>
          <ac:spMkLst>
            <pc:docMk/>
            <pc:sldMk cId="3149362979" sldId="266"/>
            <ac:spMk id="39" creationId="{F4186F18-1B21-8CE5-8091-4BBBA8979683}"/>
          </ac:spMkLst>
        </pc:spChg>
        <pc:spChg chg="mod topLvl">
          <ac:chgData name="Piotr Michalski" userId="01571036-b304-4d9d-8fb2-c97eabbc2d2b" providerId="ADAL" clId="{EECBEAD5-70C9-417A-A1C0-7D8133E62B5C}" dt="2023-08-22T14:44:57.280" v="3981" actId="165"/>
          <ac:spMkLst>
            <pc:docMk/>
            <pc:sldMk cId="3149362979" sldId="266"/>
            <ac:spMk id="40" creationId="{091E76D3-49AE-5F9B-CDDA-3D7E093E05E1}"/>
          </ac:spMkLst>
        </pc:spChg>
        <pc:spChg chg="add del mod">
          <ac:chgData name="Piotr Michalski" userId="01571036-b304-4d9d-8fb2-c97eabbc2d2b" providerId="ADAL" clId="{EECBEAD5-70C9-417A-A1C0-7D8133E62B5C}" dt="2023-08-18T14:27:55.404" v="2779" actId="478"/>
          <ac:spMkLst>
            <pc:docMk/>
            <pc:sldMk cId="3149362979" sldId="266"/>
            <ac:spMk id="40" creationId="{82D3FBED-B490-ACE0-3154-9526EC03B660}"/>
          </ac:spMkLst>
        </pc:spChg>
        <pc:spChg chg="add del mod">
          <ac:chgData name="Piotr Michalski" userId="01571036-b304-4d9d-8fb2-c97eabbc2d2b" providerId="ADAL" clId="{EECBEAD5-70C9-417A-A1C0-7D8133E62B5C}" dt="2023-08-18T14:27:37.578" v="2776" actId="478"/>
          <ac:spMkLst>
            <pc:docMk/>
            <pc:sldMk cId="3149362979" sldId="266"/>
            <ac:spMk id="44" creationId="{64E58263-FFCD-97A2-206B-5F4E6F81D08C}"/>
          </ac:spMkLst>
        </pc:spChg>
        <pc:spChg chg="add mod">
          <ac:chgData name="Piotr Michalski" userId="01571036-b304-4d9d-8fb2-c97eabbc2d2b" providerId="ADAL" clId="{EECBEAD5-70C9-417A-A1C0-7D8133E62B5C}" dt="2023-08-18T14:28:29.400" v="2783" actId="164"/>
          <ac:spMkLst>
            <pc:docMk/>
            <pc:sldMk cId="3149362979" sldId="266"/>
            <ac:spMk id="45" creationId="{94C4D2BB-825B-229C-79EA-C48E76D0E8A0}"/>
          </ac:spMkLst>
        </pc:spChg>
        <pc:spChg chg="add del mod">
          <ac:chgData name="Piotr Michalski" userId="01571036-b304-4d9d-8fb2-c97eabbc2d2b" providerId="ADAL" clId="{EECBEAD5-70C9-417A-A1C0-7D8133E62B5C}" dt="2023-08-18T14:27:47.208" v="2778" actId="478"/>
          <ac:spMkLst>
            <pc:docMk/>
            <pc:sldMk cId="3149362979" sldId="266"/>
            <ac:spMk id="46" creationId="{B1D7E02F-E42C-7982-0F07-84903D8D0F3C}"/>
          </ac:spMkLst>
        </pc:spChg>
        <pc:spChg chg="add del mod">
          <ac:chgData name="Piotr Michalski" userId="01571036-b304-4d9d-8fb2-c97eabbc2d2b" providerId="ADAL" clId="{EECBEAD5-70C9-417A-A1C0-7D8133E62B5C}" dt="2023-08-18T14:27:47.208" v="2778" actId="478"/>
          <ac:spMkLst>
            <pc:docMk/>
            <pc:sldMk cId="3149362979" sldId="266"/>
            <ac:spMk id="47" creationId="{412D170D-C14E-C554-2D21-5E0F46EE444C}"/>
          </ac:spMkLst>
        </pc:spChg>
        <pc:spChg chg="mod">
          <ac:chgData name="Piotr Michalski" userId="01571036-b304-4d9d-8fb2-c97eabbc2d2b" providerId="ADAL" clId="{EECBEAD5-70C9-417A-A1C0-7D8133E62B5C}" dt="2023-08-22T14:30:43.480" v="3830"/>
          <ac:spMkLst>
            <pc:docMk/>
            <pc:sldMk cId="3149362979" sldId="266"/>
            <ac:spMk id="47" creationId="{86A7E051-6CFB-7A2F-0025-F938F25FFB39}"/>
          </ac:spMkLst>
        </pc:spChg>
        <pc:spChg chg="mod">
          <ac:chgData name="Piotr Michalski" userId="01571036-b304-4d9d-8fb2-c97eabbc2d2b" providerId="ADAL" clId="{EECBEAD5-70C9-417A-A1C0-7D8133E62B5C}" dt="2023-08-22T14:32:34.061" v="3845" actId="2711"/>
          <ac:spMkLst>
            <pc:docMk/>
            <pc:sldMk cId="3149362979" sldId="266"/>
            <ac:spMk id="48" creationId="{7CF48051-2DBE-253B-9A2E-29BED597C403}"/>
          </ac:spMkLst>
        </pc:spChg>
        <pc:spChg chg="add del mod">
          <ac:chgData name="Piotr Michalski" userId="01571036-b304-4d9d-8fb2-c97eabbc2d2b" providerId="ADAL" clId="{EECBEAD5-70C9-417A-A1C0-7D8133E62B5C}" dt="2023-08-18T14:27:47.208" v="2778" actId="478"/>
          <ac:spMkLst>
            <pc:docMk/>
            <pc:sldMk cId="3149362979" sldId="266"/>
            <ac:spMk id="48" creationId="{7E594A7B-9B12-0577-BE38-7C135124A687}"/>
          </ac:spMkLst>
        </pc:spChg>
        <pc:spChg chg="add del mod">
          <ac:chgData name="Piotr Michalski" userId="01571036-b304-4d9d-8fb2-c97eabbc2d2b" providerId="ADAL" clId="{EECBEAD5-70C9-417A-A1C0-7D8133E62B5C}" dt="2023-08-18T14:27:47.208" v="2778" actId="478"/>
          <ac:spMkLst>
            <pc:docMk/>
            <pc:sldMk cId="3149362979" sldId="266"/>
            <ac:spMk id="49" creationId="{250DE2DC-53F6-BA4D-94C6-68DE9434F244}"/>
          </ac:spMkLst>
        </pc:spChg>
        <pc:spChg chg="add mod">
          <ac:chgData name="Piotr Michalski" userId="01571036-b304-4d9d-8fb2-c97eabbc2d2b" providerId="ADAL" clId="{EECBEAD5-70C9-417A-A1C0-7D8133E62B5C}" dt="2023-08-18T14:30:42.552" v="2802" actId="20577"/>
          <ac:spMkLst>
            <pc:docMk/>
            <pc:sldMk cId="3149362979" sldId="266"/>
            <ac:spMk id="50" creationId="{FE5BCF7D-2F45-2316-7285-7652F65E614C}"/>
          </ac:spMkLst>
        </pc:spChg>
        <pc:spChg chg="add del mod">
          <ac:chgData name="Piotr Michalski" userId="01571036-b304-4d9d-8fb2-c97eabbc2d2b" providerId="ADAL" clId="{EECBEAD5-70C9-417A-A1C0-7D8133E62B5C}" dt="2023-08-18T14:27:18.056" v="2770" actId="478"/>
          <ac:spMkLst>
            <pc:docMk/>
            <pc:sldMk cId="3149362979" sldId="266"/>
            <ac:spMk id="51" creationId="{7556026D-CED1-8A62-E8D1-B557CF745F79}"/>
          </ac:spMkLst>
        </pc:spChg>
        <pc:spChg chg="add del mod">
          <ac:chgData name="Piotr Michalski" userId="01571036-b304-4d9d-8fb2-c97eabbc2d2b" providerId="ADAL" clId="{EECBEAD5-70C9-417A-A1C0-7D8133E62B5C}" dt="2023-08-18T14:27:18.809" v="2771" actId="478"/>
          <ac:spMkLst>
            <pc:docMk/>
            <pc:sldMk cId="3149362979" sldId="266"/>
            <ac:spMk id="52" creationId="{9B578FFB-2CEF-52F6-1A53-4FEAC317BF57}"/>
          </ac:spMkLst>
        </pc:spChg>
        <pc:spChg chg="add mod">
          <ac:chgData name="Piotr Michalski" userId="01571036-b304-4d9d-8fb2-c97eabbc2d2b" providerId="ADAL" clId="{EECBEAD5-70C9-417A-A1C0-7D8133E62B5C}" dt="2023-08-18T14:28:34.620" v="2784" actId="164"/>
          <ac:spMkLst>
            <pc:docMk/>
            <pc:sldMk cId="3149362979" sldId="266"/>
            <ac:spMk id="53" creationId="{259D23E8-C78D-B48C-7722-CADCB0810285}"/>
          </ac:spMkLst>
        </pc:spChg>
        <pc:spChg chg="add mod">
          <ac:chgData name="Piotr Michalski" userId="01571036-b304-4d9d-8fb2-c97eabbc2d2b" providerId="ADAL" clId="{EECBEAD5-70C9-417A-A1C0-7D8133E62B5C}" dt="2023-08-18T14:30:51.684" v="2815" actId="20577"/>
          <ac:spMkLst>
            <pc:docMk/>
            <pc:sldMk cId="3149362979" sldId="266"/>
            <ac:spMk id="54" creationId="{6A92F130-A1AB-A225-63D0-3EEA2A280A77}"/>
          </ac:spMkLst>
        </pc:spChg>
        <pc:spChg chg="add mod">
          <ac:chgData name="Piotr Michalski" userId="01571036-b304-4d9d-8fb2-c97eabbc2d2b" providerId="ADAL" clId="{EECBEAD5-70C9-417A-A1C0-7D8133E62B5C}" dt="2023-08-18T14:28:39.276" v="2785" actId="164"/>
          <ac:spMkLst>
            <pc:docMk/>
            <pc:sldMk cId="3149362979" sldId="266"/>
            <ac:spMk id="55" creationId="{15100F39-317E-E04C-42E8-BA3871FD897B}"/>
          </ac:spMkLst>
        </pc:spChg>
        <pc:spChg chg="add mod">
          <ac:chgData name="Piotr Michalski" userId="01571036-b304-4d9d-8fb2-c97eabbc2d2b" providerId="ADAL" clId="{EECBEAD5-70C9-417A-A1C0-7D8133E62B5C}" dt="2023-08-18T14:31:00.271" v="2826" actId="20577"/>
          <ac:spMkLst>
            <pc:docMk/>
            <pc:sldMk cId="3149362979" sldId="266"/>
            <ac:spMk id="56" creationId="{C1035831-9001-1FB8-7FA9-36E720C11C3C}"/>
          </ac:spMkLst>
        </pc:spChg>
        <pc:spChg chg="mod">
          <ac:chgData name="Piotr Michalski" userId="01571036-b304-4d9d-8fb2-c97eabbc2d2b" providerId="ADAL" clId="{EECBEAD5-70C9-417A-A1C0-7D8133E62B5C}" dt="2023-08-18T14:30:11.127" v="2789"/>
          <ac:spMkLst>
            <pc:docMk/>
            <pc:sldMk cId="3149362979" sldId="266"/>
            <ac:spMk id="61" creationId="{32E67F9D-5CE3-CCA2-9F25-2388EFFA1D02}"/>
          </ac:spMkLst>
        </pc:spChg>
        <pc:spChg chg="mod">
          <ac:chgData name="Piotr Michalski" userId="01571036-b304-4d9d-8fb2-c97eabbc2d2b" providerId="ADAL" clId="{EECBEAD5-70C9-417A-A1C0-7D8133E62B5C}" dt="2023-08-18T14:31:08.964" v="2835" actId="20577"/>
          <ac:spMkLst>
            <pc:docMk/>
            <pc:sldMk cId="3149362979" sldId="266"/>
            <ac:spMk id="62" creationId="{ECA4D6B4-8C4B-8A42-376C-AB9FE3E3DB48}"/>
          </ac:spMkLst>
        </pc:spChg>
        <pc:spChg chg="mod">
          <ac:chgData name="Piotr Michalski" userId="01571036-b304-4d9d-8fb2-c97eabbc2d2b" providerId="ADAL" clId="{EECBEAD5-70C9-417A-A1C0-7D8133E62B5C}" dt="2023-08-18T14:30:11.127" v="2789"/>
          <ac:spMkLst>
            <pc:docMk/>
            <pc:sldMk cId="3149362979" sldId="266"/>
            <ac:spMk id="64" creationId="{4ECEB88A-51C3-2563-24EA-470EC74BC46A}"/>
          </ac:spMkLst>
        </pc:spChg>
        <pc:spChg chg="mod">
          <ac:chgData name="Piotr Michalski" userId="01571036-b304-4d9d-8fb2-c97eabbc2d2b" providerId="ADAL" clId="{EECBEAD5-70C9-417A-A1C0-7D8133E62B5C}" dt="2023-08-18T14:31:18.704" v="2851" actId="20577"/>
          <ac:spMkLst>
            <pc:docMk/>
            <pc:sldMk cId="3149362979" sldId="266"/>
            <ac:spMk id="65" creationId="{BA02329A-DC45-EBFE-D35A-D64862159C13}"/>
          </ac:spMkLst>
        </pc:spChg>
        <pc:spChg chg="mod">
          <ac:chgData name="Piotr Michalski" userId="01571036-b304-4d9d-8fb2-c97eabbc2d2b" providerId="ADAL" clId="{EECBEAD5-70C9-417A-A1C0-7D8133E62B5C}" dt="2023-08-18T14:30:11.127" v="2789"/>
          <ac:spMkLst>
            <pc:docMk/>
            <pc:sldMk cId="3149362979" sldId="266"/>
            <ac:spMk id="67" creationId="{1259A42E-362B-51A2-9B88-7C27B937E5C8}"/>
          </ac:spMkLst>
        </pc:spChg>
        <pc:spChg chg="mod">
          <ac:chgData name="Piotr Michalski" userId="01571036-b304-4d9d-8fb2-c97eabbc2d2b" providerId="ADAL" clId="{EECBEAD5-70C9-417A-A1C0-7D8133E62B5C}" dt="2023-08-18T14:31:28.353" v="2873" actId="20577"/>
          <ac:spMkLst>
            <pc:docMk/>
            <pc:sldMk cId="3149362979" sldId="266"/>
            <ac:spMk id="68" creationId="{3ED07A5E-E3C4-F565-53AF-644BBF206E0C}"/>
          </ac:spMkLst>
        </pc:spChg>
        <pc:spChg chg="mod">
          <ac:chgData name="Piotr Michalski" userId="01571036-b304-4d9d-8fb2-c97eabbc2d2b" providerId="ADAL" clId="{EECBEAD5-70C9-417A-A1C0-7D8133E62B5C}" dt="2023-08-18T14:30:17.430" v="2791"/>
          <ac:spMkLst>
            <pc:docMk/>
            <pc:sldMk cId="3149362979" sldId="266"/>
            <ac:spMk id="70" creationId="{503C6E99-E6BE-85F6-3523-7D0D772BB443}"/>
          </ac:spMkLst>
        </pc:spChg>
        <pc:spChg chg="mod">
          <ac:chgData name="Piotr Michalski" userId="01571036-b304-4d9d-8fb2-c97eabbc2d2b" providerId="ADAL" clId="{EECBEAD5-70C9-417A-A1C0-7D8133E62B5C}" dt="2023-08-18T14:31:36.485" v="2879" actId="20577"/>
          <ac:spMkLst>
            <pc:docMk/>
            <pc:sldMk cId="3149362979" sldId="266"/>
            <ac:spMk id="71" creationId="{48DEA711-3E48-6373-A589-6B64D9D161C2}"/>
          </ac:spMkLst>
        </pc:spChg>
        <pc:spChg chg="mod">
          <ac:chgData name="Piotr Michalski" userId="01571036-b304-4d9d-8fb2-c97eabbc2d2b" providerId="ADAL" clId="{EECBEAD5-70C9-417A-A1C0-7D8133E62B5C}" dt="2023-08-18T14:30:17.430" v="2791"/>
          <ac:spMkLst>
            <pc:docMk/>
            <pc:sldMk cId="3149362979" sldId="266"/>
            <ac:spMk id="73" creationId="{58CD9C8E-8DDD-441E-ED64-D306F722A579}"/>
          </ac:spMkLst>
        </pc:spChg>
        <pc:spChg chg="mod">
          <ac:chgData name="Piotr Michalski" userId="01571036-b304-4d9d-8fb2-c97eabbc2d2b" providerId="ADAL" clId="{EECBEAD5-70C9-417A-A1C0-7D8133E62B5C}" dt="2023-08-18T14:30:17.430" v="2791"/>
          <ac:spMkLst>
            <pc:docMk/>
            <pc:sldMk cId="3149362979" sldId="266"/>
            <ac:spMk id="74" creationId="{8F6BD89D-CA9E-4C20-4AE4-557B8C878D43}"/>
          </ac:spMkLst>
        </pc:spChg>
        <pc:spChg chg="mod">
          <ac:chgData name="Piotr Michalski" userId="01571036-b304-4d9d-8fb2-c97eabbc2d2b" providerId="ADAL" clId="{EECBEAD5-70C9-417A-A1C0-7D8133E62B5C}" dt="2023-08-18T14:30:17.430" v="2791"/>
          <ac:spMkLst>
            <pc:docMk/>
            <pc:sldMk cId="3149362979" sldId="266"/>
            <ac:spMk id="76" creationId="{C4A4CD38-EC73-685D-7D1F-D22C68E03F8B}"/>
          </ac:spMkLst>
        </pc:spChg>
        <pc:spChg chg="mod">
          <ac:chgData name="Piotr Michalski" userId="01571036-b304-4d9d-8fb2-c97eabbc2d2b" providerId="ADAL" clId="{EECBEAD5-70C9-417A-A1C0-7D8133E62B5C}" dt="2023-08-18T14:30:17.430" v="2791"/>
          <ac:spMkLst>
            <pc:docMk/>
            <pc:sldMk cId="3149362979" sldId="266"/>
            <ac:spMk id="77" creationId="{AB33531A-A2F8-3AE3-C7E2-C47893B5EF3F}"/>
          </ac:spMkLst>
        </pc:spChg>
        <pc:spChg chg="mod">
          <ac:chgData name="Piotr Michalski" userId="01571036-b304-4d9d-8fb2-c97eabbc2d2b" providerId="ADAL" clId="{EECBEAD5-70C9-417A-A1C0-7D8133E62B5C}" dt="2023-08-22T14:30:47.608" v="3832"/>
          <ac:spMkLst>
            <pc:docMk/>
            <pc:sldMk cId="3149362979" sldId="266"/>
            <ac:spMk id="78" creationId="{581D4DC4-7809-12ED-37E0-4B15B06FF966}"/>
          </ac:spMkLst>
        </pc:spChg>
        <pc:spChg chg="mod">
          <ac:chgData name="Piotr Michalski" userId="01571036-b304-4d9d-8fb2-c97eabbc2d2b" providerId="ADAL" clId="{EECBEAD5-70C9-417A-A1C0-7D8133E62B5C}" dt="2023-08-22T14:30:47.608" v="3832"/>
          <ac:spMkLst>
            <pc:docMk/>
            <pc:sldMk cId="3149362979" sldId="266"/>
            <ac:spMk id="79" creationId="{7B27E764-A63B-9F7D-6D76-8148A008FA63}"/>
          </ac:spMkLst>
        </pc:spChg>
        <pc:spChg chg="mod">
          <ac:chgData name="Piotr Michalski" userId="01571036-b304-4d9d-8fb2-c97eabbc2d2b" providerId="ADAL" clId="{EECBEAD5-70C9-417A-A1C0-7D8133E62B5C}" dt="2023-08-22T14:30:47.929" v="3833"/>
          <ac:spMkLst>
            <pc:docMk/>
            <pc:sldMk cId="3149362979" sldId="266"/>
            <ac:spMk id="83" creationId="{CFAAEC22-EEEA-2D2D-DEDD-896479614389}"/>
          </ac:spMkLst>
        </pc:spChg>
        <pc:spChg chg="mod">
          <ac:chgData name="Piotr Michalski" userId="01571036-b304-4d9d-8fb2-c97eabbc2d2b" providerId="ADAL" clId="{EECBEAD5-70C9-417A-A1C0-7D8133E62B5C}" dt="2023-08-22T14:30:47.929" v="3833"/>
          <ac:spMkLst>
            <pc:docMk/>
            <pc:sldMk cId="3149362979" sldId="266"/>
            <ac:spMk id="84" creationId="{B9A71FBC-E9A4-E22A-E415-D7C1DEB6ACEF}"/>
          </ac:spMkLst>
        </pc:spChg>
        <pc:spChg chg="add del mod">
          <ac:chgData name="Piotr Michalski" userId="01571036-b304-4d9d-8fb2-c97eabbc2d2b" providerId="ADAL" clId="{EECBEAD5-70C9-417A-A1C0-7D8133E62B5C}" dt="2023-08-22T14:31:59.979" v="3841" actId="478"/>
          <ac:spMkLst>
            <pc:docMk/>
            <pc:sldMk cId="3149362979" sldId="266"/>
            <ac:spMk id="85" creationId="{97ABE245-1539-F3EF-C48D-4174E35BCA8D}"/>
          </ac:spMkLst>
        </pc:spChg>
        <pc:spChg chg="add del mod">
          <ac:chgData name="Piotr Michalski" userId="01571036-b304-4d9d-8fb2-c97eabbc2d2b" providerId="ADAL" clId="{EECBEAD5-70C9-417A-A1C0-7D8133E62B5C}" dt="2023-08-22T14:35:12.286" v="3870" actId="478"/>
          <ac:spMkLst>
            <pc:docMk/>
            <pc:sldMk cId="3149362979" sldId="266"/>
            <ac:spMk id="86" creationId="{3DE26A11-3603-9523-0EA1-1BF99C195D9E}"/>
          </ac:spMkLst>
        </pc:spChg>
        <pc:spChg chg="add mod topLvl">
          <ac:chgData name="Piotr Michalski" userId="01571036-b304-4d9d-8fb2-c97eabbc2d2b" providerId="ADAL" clId="{EECBEAD5-70C9-417A-A1C0-7D8133E62B5C}" dt="2023-08-22T14:44:57.280" v="3981" actId="165"/>
          <ac:spMkLst>
            <pc:docMk/>
            <pc:sldMk cId="3149362979" sldId="266"/>
            <ac:spMk id="88" creationId="{7B131E06-9CD4-324B-54F0-7DDFD81AAF09}"/>
          </ac:spMkLst>
        </pc:spChg>
        <pc:spChg chg="mod">
          <ac:chgData name="Piotr Michalski" userId="01571036-b304-4d9d-8fb2-c97eabbc2d2b" providerId="ADAL" clId="{EECBEAD5-70C9-417A-A1C0-7D8133E62B5C}" dt="2023-08-22T14:35:25.553" v="3872"/>
          <ac:spMkLst>
            <pc:docMk/>
            <pc:sldMk cId="3149362979" sldId="266"/>
            <ac:spMk id="94" creationId="{3C5C92AA-8FD6-FBFA-907C-4B02629CEA64}"/>
          </ac:spMkLst>
        </pc:spChg>
        <pc:spChg chg="mod">
          <ac:chgData name="Piotr Michalski" userId="01571036-b304-4d9d-8fb2-c97eabbc2d2b" providerId="ADAL" clId="{EECBEAD5-70C9-417A-A1C0-7D8133E62B5C}" dt="2023-08-22T14:35:25.553" v="3872"/>
          <ac:spMkLst>
            <pc:docMk/>
            <pc:sldMk cId="3149362979" sldId="266"/>
            <ac:spMk id="96" creationId="{352B6C6B-8666-599D-968F-067C63A1FD92}"/>
          </ac:spMkLst>
        </pc:spChg>
        <pc:spChg chg="mod">
          <ac:chgData name="Piotr Michalski" userId="01571036-b304-4d9d-8fb2-c97eabbc2d2b" providerId="ADAL" clId="{EECBEAD5-70C9-417A-A1C0-7D8133E62B5C}" dt="2023-08-22T14:35:29.293" v="3874"/>
          <ac:spMkLst>
            <pc:docMk/>
            <pc:sldMk cId="3149362979" sldId="266"/>
            <ac:spMk id="100" creationId="{B9786C6E-FC38-A432-10D7-7CEE6BD8B750}"/>
          </ac:spMkLst>
        </pc:spChg>
        <pc:spChg chg="mod">
          <ac:chgData name="Piotr Michalski" userId="01571036-b304-4d9d-8fb2-c97eabbc2d2b" providerId="ADAL" clId="{EECBEAD5-70C9-417A-A1C0-7D8133E62B5C}" dt="2023-08-22T14:35:29.293" v="3874"/>
          <ac:spMkLst>
            <pc:docMk/>
            <pc:sldMk cId="3149362979" sldId="266"/>
            <ac:spMk id="101" creationId="{052F23B4-3867-BEE1-8706-6089B1710F2A}"/>
          </ac:spMkLst>
        </pc:spChg>
        <pc:spChg chg="mod">
          <ac:chgData name="Piotr Michalski" userId="01571036-b304-4d9d-8fb2-c97eabbc2d2b" providerId="ADAL" clId="{EECBEAD5-70C9-417A-A1C0-7D8133E62B5C}" dt="2023-08-22T14:35:30.119" v="3875"/>
          <ac:spMkLst>
            <pc:docMk/>
            <pc:sldMk cId="3149362979" sldId="266"/>
            <ac:spMk id="105" creationId="{5182EA48-A52A-AC2B-06F7-77F32975B93D}"/>
          </ac:spMkLst>
        </pc:spChg>
        <pc:spChg chg="mod">
          <ac:chgData name="Piotr Michalski" userId="01571036-b304-4d9d-8fb2-c97eabbc2d2b" providerId="ADAL" clId="{EECBEAD5-70C9-417A-A1C0-7D8133E62B5C}" dt="2023-08-22T14:35:30.119" v="3875"/>
          <ac:spMkLst>
            <pc:docMk/>
            <pc:sldMk cId="3149362979" sldId="266"/>
            <ac:spMk id="106" creationId="{F655E107-705C-4B7E-0D3E-0A15C93DEC77}"/>
          </ac:spMkLst>
        </pc:spChg>
        <pc:spChg chg="mod topLvl">
          <ac:chgData name="Piotr Michalski" userId="01571036-b304-4d9d-8fb2-c97eabbc2d2b" providerId="ADAL" clId="{EECBEAD5-70C9-417A-A1C0-7D8133E62B5C}" dt="2023-08-22T14:45:15.164" v="3983" actId="165"/>
          <ac:spMkLst>
            <pc:docMk/>
            <pc:sldMk cId="3149362979" sldId="266"/>
            <ac:spMk id="111" creationId="{620046AA-BCAD-14B6-6970-2E9B5824B238}"/>
          </ac:spMkLst>
        </pc:spChg>
        <pc:spChg chg="mod topLvl">
          <ac:chgData name="Piotr Michalski" userId="01571036-b304-4d9d-8fb2-c97eabbc2d2b" providerId="ADAL" clId="{EECBEAD5-70C9-417A-A1C0-7D8133E62B5C}" dt="2023-08-22T14:45:15.164" v="3983" actId="165"/>
          <ac:spMkLst>
            <pc:docMk/>
            <pc:sldMk cId="3149362979" sldId="266"/>
            <ac:spMk id="112" creationId="{6971B653-AB1E-31FB-AEE9-C0A444246DA7}"/>
          </ac:spMkLst>
        </pc:spChg>
        <pc:spChg chg="mod">
          <ac:chgData name="Piotr Michalski" userId="01571036-b304-4d9d-8fb2-c97eabbc2d2b" providerId="ADAL" clId="{EECBEAD5-70C9-417A-A1C0-7D8133E62B5C}" dt="2023-08-22T14:36:05.624" v="3879"/>
          <ac:spMkLst>
            <pc:docMk/>
            <pc:sldMk cId="3149362979" sldId="266"/>
            <ac:spMk id="115" creationId="{63A783CF-0178-5403-116D-9E1B051C255C}"/>
          </ac:spMkLst>
        </pc:spChg>
        <pc:spChg chg="mod">
          <ac:chgData name="Piotr Michalski" userId="01571036-b304-4d9d-8fb2-c97eabbc2d2b" providerId="ADAL" clId="{EECBEAD5-70C9-417A-A1C0-7D8133E62B5C}" dt="2023-08-22T14:36:05.624" v="3879"/>
          <ac:spMkLst>
            <pc:docMk/>
            <pc:sldMk cId="3149362979" sldId="266"/>
            <ac:spMk id="116" creationId="{296A018F-09E9-5100-4D70-6108AB5F7A1C}"/>
          </ac:spMkLst>
        </pc:spChg>
        <pc:spChg chg="mod">
          <ac:chgData name="Piotr Michalski" userId="01571036-b304-4d9d-8fb2-c97eabbc2d2b" providerId="ADAL" clId="{EECBEAD5-70C9-417A-A1C0-7D8133E62B5C}" dt="2023-08-22T14:36:05.624" v="3879"/>
          <ac:spMkLst>
            <pc:docMk/>
            <pc:sldMk cId="3149362979" sldId="266"/>
            <ac:spMk id="119" creationId="{A316F327-A33A-41CE-2281-B569F004E82F}"/>
          </ac:spMkLst>
        </pc:spChg>
        <pc:spChg chg="mod">
          <ac:chgData name="Piotr Michalski" userId="01571036-b304-4d9d-8fb2-c97eabbc2d2b" providerId="ADAL" clId="{EECBEAD5-70C9-417A-A1C0-7D8133E62B5C}" dt="2023-08-22T14:36:05.624" v="3879"/>
          <ac:spMkLst>
            <pc:docMk/>
            <pc:sldMk cId="3149362979" sldId="266"/>
            <ac:spMk id="120" creationId="{C360E223-1452-B23D-EF50-DBBFC74FB068}"/>
          </ac:spMkLst>
        </pc:spChg>
        <pc:spChg chg="mod">
          <ac:chgData name="Piotr Michalski" userId="01571036-b304-4d9d-8fb2-c97eabbc2d2b" providerId="ADAL" clId="{EECBEAD5-70C9-417A-A1C0-7D8133E62B5C}" dt="2023-08-22T14:36:05.624" v="3879"/>
          <ac:spMkLst>
            <pc:docMk/>
            <pc:sldMk cId="3149362979" sldId="266"/>
            <ac:spMk id="123" creationId="{EE2A27D9-6384-1C05-D885-5858DE7CDE6B}"/>
          </ac:spMkLst>
        </pc:spChg>
        <pc:spChg chg="mod">
          <ac:chgData name="Piotr Michalski" userId="01571036-b304-4d9d-8fb2-c97eabbc2d2b" providerId="ADAL" clId="{EECBEAD5-70C9-417A-A1C0-7D8133E62B5C}" dt="2023-08-22T14:36:05.624" v="3879"/>
          <ac:spMkLst>
            <pc:docMk/>
            <pc:sldMk cId="3149362979" sldId="266"/>
            <ac:spMk id="124" creationId="{6CABFC76-EF2B-3AFE-4038-4C1A4BAEBE7F}"/>
          </ac:spMkLst>
        </pc:spChg>
        <pc:spChg chg="mod">
          <ac:chgData name="Piotr Michalski" userId="01571036-b304-4d9d-8fb2-c97eabbc2d2b" providerId="ADAL" clId="{EECBEAD5-70C9-417A-A1C0-7D8133E62B5C}" dt="2023-08-22T14:36:10.562" v="3881"/>
          <ac:spMkLst>
            <pc:docMk/>
            <pc:sldMk cId="3149362979" sldId="266"/>
            <ac:spMk id="127" creationId="{CCAC37ED-0512-C02C-084C-2B3D9E32F4B9}"/>
          </ac:spMkLst>
        </pc:spChg>
        <pc:spChg chg="mod">
          <ac:chgData name="Piotr Michalski" userId="01571036-b304-4d9d-8fb2-c97eabbc2d2b" providerId="ADAL" clId="{EECBEAD5-70C9-417A-A1C0-7D8133E62B5C}" dt="2023-08-22T14:36:10.562" v="3881"/>
          <ac:spMkLst>
            <pc:docMk/>
            <pc:sldMk cId="3149362979" sldId="266"/>
            <ac:spMk id="128" creationId="{C8637927-8A6E-F58B-29DB-3641C5D8CA69}"/>
          </ac:spMkLst>
        </pc:spChg>
        <pc:spChg chg="mod">
          <ac:chgData name="Piotr Michalski" userId="01571036-b304-4d9d-8fb2-c97eabbc2d2b" providerId="ADAL" clId="{EECBEAD5-70C9-417A-A1C0-7D8133E62B5C}" dt="2023-08-22T14:36:10.562" v="3881"/>
          <ac:spMkLst>
            <pc:docMk/>
            <pc:sldMk cId="3149362979" sldId="266"/>
            <ac:spMk id="131" creationId="{3C63E5E8-5F03-BC0F-ACAD-565F86A45AE2}"/>
          </ac:spMkLst>
        </pc:spChg>
        <pc:spChg chg="mod">
          <ac:chgData name="Piotr Michalski" userId="01571036-b304-4d9d-8fb2-c97eabbc2d2b" providerId="ADAL" clId="{EECBEAD5-70C9-417A-A1C0-7D8133E62B5C}" dt="2023-08-22T14:36:10.562" v="3881"/>
          <ac:spMkLst>
            <pc:docMk/>
            <pc:sldMk cId="3149362979" sldId="266"/>
            <ac:spMk id="132" creationId="{0EF9A0B9-A831-1A18-C920-E760B7598178}"/>
          </ac:spMkLst>
        </pc:spChg>
        <pc:spChg chg="mod">
          <ac:chgData name="Piotr Michalski" userId="01571036-b304-4d9d-8fb2-c97eabbc2d2b" providerId="ADAL" clId="{EECBEAD5-70C9-417A-A1C0-7D8133E62B5C}" dt="2023-08-22T14:36:10.562" v="3881"/>
          <ac:spMkLst>
            <pc:docMk/>
            <pc:sldMk cId="3149362979" sldId="266"/>
            <ac:spMk id="135" creationId="{AD24041D-2946-E88A-7E56-2A392E0D5D12}"/>
          </ac:spMkLst>
        </pc:spChg>
        <pc:spChg chg="mod">
          <ac:chgData name="Piotr Michalski" userId="01571036-b304-4d9d-8fb2-c97eabbc2d2b" providerId="ADAL" clId="{EECBEAD5-70C9-417A-A1C0-7D8133E62B5C}" dt="2023-08-22T14:36:10.562" v="3881"/>
          <ac:spMkLst>
            <pc:docMk/>
            <pc:sldMk cId="3149362979" sldId="266"/>
            <ac:spMk id="136" creationId="{899AD770-DE30-30EE-F1E6-768A832FF4C8}"/>
          </ac:spMkLst>
        </pc:spChg>
        <pc:spChg chg="mod">
          <ac:chgData name="Piotr Michalski" userId="01571036-b304-4d9d-8fb2-c97eabbc2d2b" providerId="ADAL" clId="{EECBEAD5-70C9-417A-A1C0-7D8133E62B5C}" dt="2023-08-22T14:36:10.562" v="3881"/>
          <ac:spMkLst>
            <pc:docMk/>
            <pc:sldMk cId="3149362979" sldId="266"/>
            <ac:spMk id="139" creationId="{D096827C-05E5-6A0E-0EA4-BF0E393E8827}"/>
          </ac:spMkLst>
        </pc:spChg>
        <pc:spChg chg="mod">
          <ac:chgData name="Piotr Michalski" userId="01571036-b304-4d9d-8fb2-c97eabbc2d2b" providerId="ADAL" clId="{EECBEAD5-70C9-417A-A1C0-7D8133E62B5C}" dt="2023-08-22T14:36:10.562" v="3881"/>
          <ac:spMkLst>
            <pc:docMk/>
            <pc:sldMk cId="3149362979" sldId="266"/>
            <ac:spMk id="140" creationId="{6A3A6645-AE3B-CE03-0C6F-77DA128BDB4F}"/>
          </ac:spMkLst>
        </pc:spChg>
        <pc:spChg chg="mod">
          <ac:chgData name="Piotr Michalski" userId="01571036-b304-4d9d-8fb2-c97eabbc2d2b" providerId="ADAL" clId="{EECBEAD5-70C9-417A-A1C0-7D8133E62B5C}" dt="2023-08-22T14:36:10.873" v="3882"/>
          <ac:spMkLst>
            <pc:docMk/>
            <pc:sldMk cId="3149362979" sldId="266"/>
            <ac:spMk id="143" creationId="{0D4529BF-A916-9AE3-D2DB-144A033ADCED}"/>
          </ac:spMkLst>
        </pc:spChg>
        <pc:spChg chg="mod">
          <ac:chgData name="Piotr Michalski" userId="01571036-b304-4d9d-8fb2-c97eabbc2d2b" providerId="ADAL" clId="{EECBEAD5-70C9-417A-A1C0-7D8133E62B5C}" dt="2023-08-22T14:36:10.873" v="3882"/>
          <ac:spMkLst>
            <pc:docMk/>
            <pc:sldMk cId="3149362979" sldId="266"/>
            <ac:spMk id="144" creationId="{8AC6599D-E8F9-22AB-4630-51A14DCD8CE6}"/>
          </ac:spMkLst>
        </pc:spChg>
        <pc:spChg chg="mod">
          <ac:chgData name="Piotr Michalski" userId="01571036-b304-4d9d-8fb2-c97eabbc2d2b" providerId="ADAL" clId="{EECBEAD5-70C9-417A-A1C0-7D8133E62B5C}" dt="2023-08-22T14:36:10.873" v="3882"/>
          <ac:spMkLst>
            <pc:docMk/>
            <pc:sldMk cId="3149362979" sldId="266"/>
            <ac:spMk id="147" creationId="{A16D93B0-61DD-4297-5990-3FF9E4C47BCD}"/>
          </ac:spMkLst>
        </pc:spChg>
        <pc:spChg chg="mod">
          <ac:chgData name="Piotr Michalski" userId="01571036-b304-4d9d-8fb2-c97eabbc2d2b" providerId="ADAL" clId="{EECBEAD5-70C9-417A-A1C0-7D8133E62B5C}" dt="2023-08-22T14:36:10.873" v="3882"/>
          <ac:spMkLst>
            <pc:docMk/>
            <pc:sldMk cId="3149362979" sldId="266"/>
            <ac:spMk id="148" creationId="{12CA8B88-B036-FAD5-14E4-7FB740EAEC0B}"/>
          </ac:spMkLst>
        </pc:spChg>
        <pc:spChg chg="mod">
          <ac:chgData name="Piotr Michalski" userId="01571036-b304-4d9d-8fb2-c97eabbc2d2b" providerId="ADAL" clId="{EECBEAD5-70C9-417A-A1C0-7D8133E62B5C}" dt="2023-08-22T14:36:10.873" v="3882"/>
          <ac:spMkLst>
            <pc:docMk/>
            <pc:sldMk cId="3149362979" sldId="266"/>
            <ac:spMk id="151" creationId="{519E73F9-83B8-5EFB-A30D-0B8E29C61FDC}"/>
          </ac:spMkLst>
        </pc:spChg>
        <pc:spChg chg="mod">
          <ac:chgData name="Piotr Michalski" userId="01571036-b304-4d9d-8fb2-c97eabbc2d2b" providerId="ADAL" clId="{EECBEAD5-70C9-417A-A1C0-7D8133E62B5C}" dt="2023-08-22T14:36:10.873" v="3882"/>
          <ac:spMkLst>
            <pc:docMk/>
            <pc:sldMk cId="3149362979" sldId="266"/>
            <ac:spMk id="152" creationId="{A790A212-2E98-9A28-787E-C9E4099F6AEE}"/>
          </ac:spMkLst>
        </pc:spChg>
        <pc:spChg chg="mod">
          <ac:chgData name="Piotr Michalski" userId="01571036-b304-4d9d-8fb2-c97eabbc2d2b" providerId="ADAL" clId="{EECBEAD5-70C9-417A-A1C0-7D8133E62B5C}" dt="2023-08-22T14:36:10.873" v="3882"/>
          <ac:spMkLst>
            <pc:docMk/>
            <pc:sldMk cId="3149362979" sldId="266"/>
            <ac:spMk id="155" creationId="{E5EE472C-5338-3824-94CD-A55EC435903C}"/>
          </ac:spMkLst>
        </pc:spChg>
        <pc:spChg chg="mod">
          <ac:chgData name="Piotr Michalski" userId="01571036-b304-4d9d-8fb2-c97eabbc2d2b" providerId="ADAL" clId="{EECBEAD5-70C9-417A-A1C0-7D8133E62B5C}" dt="2023-08-22T14:36:10.873" v="3882"/>
          <ac:spMkLst>
            <pc:docMk/>
            <pc:sldMk cId="3149362979" sldId="266"/>
            <ac:spMk id="156" creationId="{33CC2BBE-86F1-645C-DAE2-881DF43109F0}"/>
          </ac:spMkLst>
        </pc:spChg>
        <pc:spChg chg="mod">
          <ac:chgData name="Piotr Michalski" userId="01571036-b304-4d9d-8fb2-c97eabbc2d2b" providerId="ADAL" clId="{EECBEAD5-70C9-417A-A1C0-7D8133E62B5C}" dt="2023-08-22T14:36:31.365" v="3885"/>
          <ac:spMkLst>
            <pc:docMk/>
            <pc:sldMk cId="3149362979" sldId="266"/>
            <ac:spMk id="159" creationId="{C2972799-AD14-B7F3-57B0-0BEE68F93AD1}"/>
          </ac:spMkLst>
        </pc:spChg>
        <pc:spChg chg="mod">
          <ac:chgData name="Piotr Michalski" userId="01571036-b304-4d9d-8fb2-c97eabbc2d2b" providerId="ADAL" clId="{EECBEAD5-70C9-417A-A1C0-7D8133E62B5C}" dt="2023-08-22T14:36:31.365" v="3885"/>
          <ac:spMkLst>
            <pc:docMk/>
            <pc:sldMk cId="3149362979" sldId="266"/>
            <ac:spMk id="160" creationId="{FB7C225C-7199-E1EA-8C90-25D4F96D1B96}"/>
          </ac:spMkLst>
        </pc:spChg>
        <pc:spChg chg="mod topLvl">
          <ac:chgData name="Piotr Michalski" userId="01571036-b304-4d9d-8fb2-c97eabbc2d2b" providerId="ADAL" clId="{EECBEAD5-70C9-417A-A1C0-7D8133E62B5C}" dt="2023-08-22T14:45:15.164" v="3983" actId="165"/>
          <ac:spMkLst>
            <pc:docMk/>
            <pc:sldMk cId="3149362979" sldId="266"/>
            <ac:spMk id="163" creationId="{207F35A0-8A59-B0B9-0C28-84681584EC3B}"/>
          </ac:spMkLst>
        </pc:spChg>
        <pc:spChg chg="mod topLvl">
          <ac:chgData name="Piotr Michalski" userId="01571036-b304-4d9d-8fb2-c97eabbc2d2b" providerId="ADAL" clId="{EECBEAD5-70C9-417A-A1C0-7D8133E62B5C}" dt="2023-08-22T14:45:15.164" v="3983" actId="165"/>
          <ac:spMkLst>
            <pc:docMk/>
            <pc:sldMk cId="3149362979" sldId="266"/>
            <ac:spMk id="164" creationId="{3B964835-3690-AF9A-DE9F-5682A226F5D4}"/>
          </ac:spMkLst>
        </pc:spChg>
        <pc:spChg chg="mod topLvl">
          <ac:chgData name="Piotr Michalski" userId="01571036-b304-4d9d-8fb2-c97eabbc2d2b" providerId="ADAL" clId="{EECBEAD5-70C9-417A-A1C0-7D8133E62B5C}" dt="2023-08-22T14:45:15.164" v="3983" actId="165"/>
          <ac:spMkLst>
            <pc:docMk/>
            <pc:sldMk cId="3149362979" sldId="266"/>
            <ac:spMk id="167" creationId="{60FC2EBB-D50F-8CC4-93D4-A4A585DE5803}"/>
          </ac:spMkLst>
        </pc:spChg>
        <pc:spChg chg="mod topLvl">
          <ac:chgData name="Piotr Michalski" userId="01571036-b304-4d9d-8fb2-c97eabbc2d2b" providerId="ADAL" clId="{EECBEAD5-70C9-417A-A1C0-7D8133E62B5C}" dt="2023-08-22T14:45:15.164" v="3983" actId="165"/>
          <ac:spMkLst>
            <pc:docMk/>
            <pc:sldMk cId="3149362979" sldId="266"/>
            <ac:spMk id="168" creationId="{0B46EB5D-279F-EF13-8055-8A65A6D75E42}"/>
          </ac:spMkLst>
        </pc:spChg>
        <pc:spChg chg="del mod">
          <ac:chgData name="Piotr Michalski" userId="01571036-b304-4d9d-8fb2-c97eabbc2d2b" providerId="ADAL" clId="{EECBEAD5-70C9-417A-A1C0-7D8133E62B5C}" dt="2023-08-22T14:40:32.487" v="3896" actId="478"/>
          <ac:spMkLst>
            <pc:docMk/>
            <pc:sldMk cId="3149362979" sldId="266"/>
            <ac:spMk id="171" creationId="{9E833280-718E-686F-5D64-B4B0E4EBC4F5}"/>
          </ac:spMkLst>
        </pc:spChg>
        <pc:spChg chg="mod topLvl">
          <ac:chgData name="Piotr Michalski" userId="01571036-b304-4d9d-8fb2-c97eabbc2d2b" providerId="ADAL" clId="{EECBEAD5-70C9-417A-A1C0-7D8133E62B5C}" dt="2023-08-22T14:44:49.081" v="3980" actId="165"/>
          <ac:spMkLst>
            <pc:docMk/>
            <pc:sldMk cId="3149362979" sldId="266"/>
            <ac:spMk id="172" creationId="{B8873E18-249D-10FD-2D51-F7B0DE33FB7F}"/>
          </ac:spMkLst>
        </pc:spChg>
        <pc:spChg chg="mod topLvl">
          <ac:chgData name="Piotr Michalski" userId="01571036-b304-4d9d-8fb2-c97eabbc2d2b" providerId="ADAL" clId="{EECBEAD5-70C9-417A-A1C0-7D8133E62B5C}" dt="2023-08-22T14:43:43.951" v="3965" actId="165"/>
          <ac:spMkLst>
            <pc:docMk/>
            <pc:sldMk cId="3149362979" sldId="266"/>
            <ac:spMk id="179" creationId="{40DED9FE-E0DE-7493-4225-0E21AA6F6466}"/>
          </ac:spMkLst>
        </pc:spChg>
        <pc:spChg chg="mod">
          <ac:chgData name="Piotr Michalski" userId="01571036-b304-4d9d-8fb2-c97eabbc2d2b" providerId="ADAL" clId="{EECBEAD5-70C9-417A-A1C0-7D8133E62B5C}" dt="2023-08-22T14:43:43.951" v="3965" actId="165"/>
          <ac:spMkLst>
            <pc:docMk/>
            <pc:sldMk cId="3149362979" sldId="266"/>
            <ac:spMk id="181" creationId="{5B460551-069B-6716-C1C3-FB30EE2435D7}"/>
          </ac:spMkLst>
        </pc:spChg>
        <pc:spChg chg="mod">
          <ac:chgData name="Piotr Michalski" userId="01571036-b304-4d9d-8fb2-c97eabbc2d2b" providerId="ADAL" clId="{EECBEAD5-70C9-417A-A1C0-7D8133E62B5C}" dt="2023-08-22T14:43:43.951" v="3965" actId="165"/>
          <ac:spMkLst>
            <pc:docMk/>
            <pc:sldMk cId="3149362979" sldId="266"/>
            <ac:spMk id="182" creationId="{12A44DB1-9C92-1AEF-BB2F-EA31C88DA7CA}"/>
          </ac:spMkLst>
        </pc:spChg>
        <pc:spChg chg="mod">
          <ac:chgData name="Piotr Michalski" userId="01571036-b304-4d9d-8fb2-c97eabbc2d2b" providerId="ADAL" clId="{EECBEAD5-70C9-417A-A1C0-7D8133E62B5C}" dt="2023-08-22T14:43:43.951" v="3965" actId="165"/>
          <ac:spMkLst>
            <pc:docMk/>
            <pc:sldMk cId="3149362979" sldId="266"/>
            <ac:spMk id="184" creationId="{6FD0E176-6E66-10AF-E5E1-E76C1556E8D0}"/>
          </ac:spMkLst>
        </pc:spChg>
        <pc:spChg chg="mod">
          <ac:chgData name="Piotr Michalski" userId="01571036-b304-4d9d-8fb2-c97eabbc2d2b" providerId="ADAL" clId="{EECBEAD5-70C9-417A-A1C0-7D8133E62B5C}" dt="2023-08-22T14:43:43.951" v="3965" actId="165"/>
          <ac:spMkLst>
            <pc:docMk/>
            <pc:sldMk cId="3149362979" sldId="266"/>
            <ac:spMk id="185" creationId="{CCBE52E7-F146-6EA9-B31A-4BC3E616AC36}"/>
          </ac:spMkLst>
        </pc:spChg>
        <pc:spChg chg="mod">
          <ac:chgData name="Piotr Michalski" userId="01571036-b304-4d9d-8fb2-c97eabbc2d2b" providerId="ADAL" clId="{EECBEAD5-70C9-417A-A1C0-7D8133E62B5C}" dt="2023-08-22T14:43:43.951" v="3965" actId="165"/>
          <ac:spMkLst>
            <pc:docMk/>
            <pc:sldMk cId="3149362979" sldId="266"/>
            <ac:spMk id="187" creationId="{C0B96E26-2C61-2C6C-4C0A-C56421265DB0}"/>
          </ac:spMkLst>
        </pc:spChg>
        <pc:spChg chg="mod">
          <ac:chgData name="Piotr Michalski" userId="01571036-b304-4d9d-8fb2-c97eabbc2d2b" providerId="ADAL" clId="{EECBEAD5-70C9-417A-A1C0-7D8133E62B5C}" dt="2023-08-22T14:43:43.951" v="3965" actId="165"/>
          <ac:spMkLst>
            <pc:docMk/>
            <pc:sldMk cId="3149362979" sldId="266"/>
            <ac:spMk id="188" creationId="{226675C4-677E-0465-3281-18A8C0D2328C}"/>
          </ac:spMkLst>
        </pc:spChg>
        <pc:spChg chg="mod topLvl">
          <ac:chgData name="Piotr Michalski" userId="01571036-b304-4d9d-8fb2-c97eabbc2d2b" providerId="ADAL" clId="{EECBEAD5-70C9-417A-A1C0-7D8133E62B5C}" dt="2023-08-22T14:44:00.596" v="3969" actId="165"/>
          <ac:spMkLst>
            <pc:docMk/>
            <pc:sldMk cId="3149362979" sldId="266"/>
            <ac:spMk id="190" creationId="{A058DB68-38F7-0104-BF40-53ACC1F00A46}"/>
          </ac:spMkLst>
        </pc:spChg>
        <pc:spChg chg="mod topLvl">
          <ac:chgData name="Piotr Michalski" userId="01571036-b304-4d9d-8fb2-c97eabbc2d2b" providerId="ADAL" clId="{EECBEAD5-70C9-417A-A1C0-7D8133E62B5C}" dt="2023-08-22T14:44:05.202" v="3970" actId="14100"/>
          <ac:spMkLst>
            <pc:docMk/>
            <pc:sldMk cId="3149362979" sldId="266"/>
            <ac:spMk id="191" creationId="{32AA8F68-EA92-F186-9F89-83630345479E}"/>
          </ac:spMkLst>
        </pc:spChg>
        <pc:spChg chg="mod topLvl">
          <ac:chgData name="Piotr Michalski" userId="01571036-b304-4d9d-8fb2-c97eabbc2d2b" providerId="ADAL" clId="{EECBEAD5-70C9-417A-A1C0-7D8133E62B5C}" dt="2023-08-22T14:47:08.952" v="4009" actId="165"/>
          <ac:spMkLst>
            <pc:docMk/>
            <pc:sldMk cId="3149362979" sldId="266"/>
            <ac:spMk id="197" creationId="{BECF38BD-9794-E99F-CBF5-B3A64A8FBF28}"/>
          </ac:spMkLst>
        </pc:spChg>
        <pc:spChg chg="mod">
          <ac:chgData name="Piotr Michalski" userId="01571036-b304-4d9d-8fb2-c97eabbc2d2b" providerId="ADAL" clId="{EECBEAD5-70C9-417A-A1C0-7D8133E62B5C}" dt="2023-08-22T14:47:08.952" v="4009" actId="165"/>
          <ac:spMkLst>
            <pc:docMk/>
            <pc:sldMk cId="3149362979" sldId="266"/>
            <ac:spMk id="199" creationId="{F720005E-9007-697A-D898-27A138662ECC}"/>
          </ac:spMkLst>
        </pc:spChg>
        <pc:spChg chg="mod">
          <ac:chgData name="Piotr Michalski" userId="01571036-b304-4d9d-8fb2-c97eabbc2d2b" providerId="ADAL" clId="{EECBEAD5-70C9-417A-A1C0-7D8133E62B5C}" dt="2023-08-22T14:47:08.952" v="4009" actId="165"/>
          <ac:spMkLst>
            <pc:docMk/>
            <pc:sldMk cId="3149362979" sldId="266"/>
            <ac:spMk id="200" creationId="{1175F976-F3C6-8C5A-FDF3-C271A919422B}"/>
          </ac:spMkLst>
        </pc:spChg>
        <pc:spChg chg="mod">
          <ac:chgData name="Piotr Michalski" userId="01571036-b304-4d9d-8fb2-c97eabbc2d2b" providerId="ADAL" clId="{EECBEAD5-70C9-417A-A1C0-7D8133E62B5C}" dt="2023-08-22T14:47:08.952" v="4009" actId="165"/>
          <ac:spMkLst>
            <pc:docMk/>
            <pc:sldMk cId="3149362979" sldId="266"/>
            <ac:spMk id="202" creationId="{3C4EE544-EDBA-7836-321D-CE11A916BF6A}"/>
          </ac:spMkLst>
        </pc:spChg>
        <pc:spChg chg="mod">
          <ac:chgData name="Piotr Michalski" userId="01571036-b304-4d9d-8fb2-c97eabbc2d2b" providerId="ADAL" clId="{EECBEAD5-70C9-417A-A1C0-7D8133E62B5C}" dt="2023-08-22T14:47:08.952" v="4009" actId="165"/>
          <ac:spMkLst>
            <pc:docMk/>
            <pc:sldMk cId="3149362979" sldId="266"/>
            <ac:spMk id="203" creationId="{957EAE12-B306-9EBB-D819-EBBDA5C0700C}"/>
          </ac:spMkLst>
        </pc:spChg>
        <pc:spChg chg="mod">
          <ac:chgData name="Piotr Michalski" userId="01571036-b304-4d9d-8fb2-c97eabbc2d2b" providerId="ADAL" clId="{EECBEAD5-70C9-417A-A1C0-7D8133E62B5C}" dt="2023-08-22T14:47:08.952" v="4009" actId="165"/>
          <ac:spMkLst>
            <pc:docMk/>
            <pc:sldMk cId="3149362979" sldId="266"/>
            <ac:spMk id="205" creationId="{52922FD3-8B9E-E56A-C633-930E1A95EE09}"/>
          </ac:spMkLst>
        </pc:spChg>
        <pc:spChg chg="mod">
          <ac:chgData name="Piotr Michalski" userId="01571036-b304-4d9d-8fb2-c97eabbc2d2b" providerId="ADAL" clId="{EECBEAD5-70C9-417A-A1C0-7D8133E62B5C}" dt="2023-08-22T14:47:08.952" v="4009" actId="165"/>
          <ac:spMkLst>
            <pc:docMk/>
            <pc:sldMk cId="3149362979" sldId="266"/>
            <ac:spMk id="206" creationId="{14BEDE0F-1AB7-9D4D-DE22-A5EEA19DFAB1}"/>
          </ac:spMkLst>
        </pc:spChg>
        <pc:spChg chg="mod">
          <ac:chgData name="Piotr Michalski" userId="01571036-b304-4d9d-8fb2-c97eabbc2d2b" providerId="ADAL" clId="{EECBEAD5-70C9-417A-A1C0-7D8133E62B5C}" dt="2023-08-22T14:47:08.952" v="4009" actId="165"/>
          <ac:spMkLst>
            <pc:docMk/>
            <pc:sldMk cId="3149362979" sldId="266"/>
            <ac:spMk id="208" creationId="{BBC7858C-3EEF-462E-D00D-D32358134113}"/>
          </ac:spMkLst>
        </pc:spChg>
        <pc:spChg chg="mod">
          <ac:chgData name="Piotr Michalski" userId="01571036-b304-4d9d-8fb2-c97eabbc2d2b" providerId="ADAL" clId="{EECBEAD5-70C9-417A-A1C0-7D8133E62B5C}" dt="2023-08-22T14:47:08.952" v="4009" actId="165"/>
          <ac:spMkLst>
            <pc:docMk/>
            <pc:sldMk cId="3149362979" sldId="266"/>
            <ac:spMk id="209" creationId="{6CCE605F-0230-761C-B474-8E77CFDBB8DD}"/>
          </ac:spMkLst>
        </pc:spChg>
        <pc:spChg chg="mod topLvl">
          <ac:chgData name="Piotr Michalski" userId="01571036-b304-4d9d-8fb2-c97eabbc2d2b" providerId="ADAL" clId="{EECBEAD5-70C9-417A-A1C0-7D8133E62B5C}" dt="2023-09-05T14:00:45.574" v="4169" actId="20577"/>
          <ac:spMkLst>
            <pc:docMk/>
            <pc:sldMk cId="3149362979" sldId="266"/>
            <ac:spMk id="215" creationId="{7D1CEBE3-60BB-C0FB-65F6-56D1948A2782}"/>
          </ac:spMkLst>
        </pc:spChg>
        <pc:spChg chg="mod">
          <ac:chgData name="Piotr Michalski" userId="01571036-b304-4d9d-8fb2-c97eabbc2d2b" providerId="ADAL" clId="{EECBEAD5-70C9-417A-A1C0-7D8133E62B5C}" dt="2023-08-22T14:48:17.467" v="4033" actId="165"/>
          <ac:spMkLst>
            <pc:docMk/>
            <pc:sldMk cId="3149362979" sldId="266"/>
            <ac:spMk id="217" creationId="{F3DD39AE-B2F4-F3B5-5BB7-6716BB26A009}"/>
          </ac:spMkLst>
        </pc:spChg>
        <pc:spChg chg="mod">
          <ac:chgData name="Piotr Michalski" userId="01571036-b304-4d9d-8fb2-c97eabbc2d2b" providerId="ADAL" clId="{EECBEAD5-70C9-417A-A1C0-7D8133E62B5C}" dt="2023-08-22T14:48:17.467" v="4033" actId="165"/>
          <ac:spMkLst>
            <pc:docMk/>
            <pc:sldMk cId="3149362979" sldId="266"/>
            <ac:spMk id="218" creationId="{0441630D-81E0-DBFF-CB51-75C616A6D709}"/>
          </ac:spMkLst>
        </pc:spChg>
        <pc:spChg chg="mod topLvl">
          <ac:chgData name="Piotr Michalski" userId="01571036-b304-4d9d-8fb2-c97eabbc2d2b" providerId="ADAL" clId="{EECBEAD5-70C9-417A-A1C0-7D8133E62B5C}" dt="2023-08-22T14:49:37.796" v="4069" actId="165"/>
          <ac:spMkLst>
            <pc:docMk/>
            <pc:sldMk cId="3149362979" sldId="266"/>
            <ac:spMk id="220" creationId="{457D5A67-8496-070E-F6C4-1BFC69061499}"/>
          </ac:spMkLst>
        </pc:spChg>
        <pc:spChg chg="mod topLvl">
          <ac:chgData name="Piotr Michalski" userId="01571036-b304-4d9d-8fb2-c97eabbc2d2b" providerId="ADAL" clId="{EECBEAD5-70C9-417A-A1C0-7D8133E62B5C}" dt="2023-08-22T14:50:45.672" v="4084" actId="14100"/>
          <ac:spMkLst>
            <pc:docMk/>
            <pc:sldMk cId="3149362979" sldId="266"/>
            <ac:spMk id="221" creationId="{9B43B51C-81B4-A211-52B2-B355CC8B6B7A}"/>
          </ac:spMkLst>
        </pc:spChg>
        <pc:spChg chg="mod topLvl">
          <ac:chgData name="Piotr Michalski" userId="01571036-b304-4d9d-8fb2-c97eabbc2d2b" providerId="ADAL" clId="{EECBEAD5-70C9-417A-A1C0-7D8133E62B5C}" dt="2023-08-22T14:49:37.796" v="4069" actId="165"/>
          <ac:spMkLst>
            <pc:docMk/>
            <pc:sldMk cId="3149362979" sldId="266"/>
            <ac:spMk id="223" creationId="{DC04971A-8C2A-B6AB-CF94-07C27EFE6477}"/>
          </ac:spMkLst>
        </pc:spChg>
        <pc:spChg chg="mod topLvl">
          <ac:chgData name="Piotr Michalski" userId="01571036-b304-4d9d-8fb2-c97eabbc2d2b" providerId="ADAL" clId="{EECBEAD5-70C9-417A-A1C0-7D8133E62B5C}" dt="2023-08-22T14:49:37.796" v="4069" actId="165"/>
          <ac:spMkLst>
            <pc:docMk/>
            <pc:sldMk cId="3149362979" sldId="266"/>
            <ac:spMk id="224" creationId="{8D6B2659-49C8-E35C-7717-42781D7DF488}"/>
          </ac:spMkLst>
        </pc:spChg>
        <pc:spChg chg="mod topLvl">
          <ac:chgData name="Piotr Michalski" userId="01571036-b304-4d9d-8fb2-c97eabbc2d2b" providerId="ADAL" clId="{EECBEAD5-70C9-417A-A1C0-7D8133E62B5C}" dt="2023-08-22T14:49:37.796" v="4069" actId="165"/>
          <ac:spMkLst>
            <pc:docMk/>
            <pc:sldMk cId="3149362979" sldId="266"/>
            <ac:spMk id="226" creationId="{6C21E99D-FAB9-FA74-700F-E20F5CA55AD4}"/>
          </ac:spMkLst>
        </pc:spChg>
        <pc:spChg chg="mod topLvl">
          <ac:chgData name="Piotr Michalski" userId="01571036-b304-4d9d-8fb2-c97eabbc2d2b" providerId="ADAL" clId="{EECBEAD5-70C9-417A-A1C0-7D8133E62B5C}" dt="2023-08-22T14:49:37.796" v="4069" actId="165"/>
          <ac:spMkLst>
            <pc:docMk/>
            <pc:sldMk cId="3149362979" sldId="266"/>
            <ac:spMk id="227" creationId="{F5CDA5E3-7193-0B1F-84E7-48E57FEFA84B}"/>
          </ac:spMkLst>
        </pc:spChg>
        <pc:spChg chg="add mod">
          <ac:chgData name="Piotr Michalski" userId="01571036-b304-4d9d-8fb2-c97eabbc2d2b" providerId="ADAL" clId="{EECBEAD5-70C9-417A-A1C0-7D8133E62B5C}" dt="2023-08-22T14:47:43.999" v="4025" actId="20577"/>
          <ac:spMkLst>
            <pc:docMk/>
            <pc:sldMk cId="3149362979" sldId="266"/>
            <ac:spMk id="234" creationId="{F65768AA-5AA4-2506-40B1-78007DE346BE}"/>
          </ac:spMkLst>
        </pc:spChg>
        <pc:spChg chg="add mod">
          <ac:chgData name="Piotr Michalski" userId="01571036-b304-4d9d-8fb2-c97eabbc2d2b" providerId="ADAL" clId="{EECBEAD5-70C9-417A-A1C0-7D8133E62B5C}" dt="2023-08-22T14:47:33.616" v="4016" actId="1076"/>
          <ac:spMkLst>
            <pc:docMk/>
            <pc:sldMk cId="3149362979" sldId="266"/>
            <ac:spMk id="235" creationId="{47BE3E73-E459-B666-0150-0E283E1DCCBC}"/>
          </ac:spMkLst>
        </pc:spChg>
        <pc:grpChg chg="add del mod">
          <ac:chgData name="Piotr Michalski" userId="01571036-b304-4d9d-8fb2-c97eabbc2d2b" providerId="ADAL" clId="{EECBEAD5-70C9-417A-A1C0-7D8133E62B5C}" dt="2023-08-22T14:30:06.678" v="3822" actId="478"/>
          <ac:grpSpMkLst>
            <pc:docMk/>
            <pc:sldMk cId="3149362979" sldId="266"/>
            <ac:grpSpMk id="4" creationId="{DCDEE013-27DE-16C8-B5A0-0FCF4D1F35D4}"/>
          </ac:grpSpMkLst>
        </pc:grpChg>
        <pc:grpChg chg="add del mod">
          <ac:chgData name="Piotr Michalski" userId="01571036-b304-4d9d-8fb2-c97eabbc2d2b" providerId="ADAL" clId="{EECBEAD5-70C9-417A-A1C0-7D8133E62B5C}" dt="2023-08-22T14:48:22.844" v="4034" actId="478"/>
          <ac:grpSpMkLst>
            <pc:docMk/>
            <pc:sldMk cId="3149362979" sldId="266"/>
            <ac:grpSpMk id="7" creationId="{B8B0F7E9-E60E-367D-0FEC-C71F0B321C90}"/>
          </ac:grpSpMkLst>
        </pc:grpChg>
        <pc:grpChg chg="add del mod">
          <ac:chgData name="Piotr Michalski" userId="01571036-b304-4d9d-8fb2-c97eabbc2d2b" providerId="ADAL" clId="{EECBEAD5-70C9-417A-A1C0-7D8133E62B5C}" dt="2023-08-22T14:48:22.844" v="4034" actId="478"/>
          <ac:grpSpMkLst>
            <pc:docMk/>
            <pc:sldMk cId="3149362979" sldId="266"/>
            <ac:grpSpMk id="10" creationId="{E28EDC2C-85F7-D7F4-D866-BCCE3EDEBD26}"/>
          </ac:grpSpMkLst>
        </pc:grpChg>
        <pc:grpChg chg="add del mod">
          <ac:chgData name="Piotr Michalski" userId="01571036-b304-4d9d-8fb2-c97eabbc2d2b" providerId="ADAL" clId="{EECBEAD5-70C9-417A-A1C0-7D8133E62B5C}" dt="2023-08-22T14:29:01.554" v="3808" actId="478"/>
          <ac:grpSpMkLst>
            <pc:docMk/>
            <pc:sldMk cId="3149362979" sldId="266"/>
            <ac:grpSpMk id="16" creationId="{3FD7390C-1411-FB42-4475-AB59457A5A98}"/>
          </ac:grpSpMkLst>
        </pc:grpChg>
        <pc:grpChg chg="add mod">
          <ac:chgData name="Piotr Michalski" userId="01571036-b304-4d9d-8fb2-c97eabbc2d2b" providerId="ADAL" clId="{EECBEAD5-70C9-417A-A1C0-7D8133E62B5C}" dt="2023-08-22T14:28:53.557" v="3803"/>
          <ac:grpSpMkLst>
            <pc:docMk/>
            <pc:sldMk cId="3149362979" sldId="266"/>
            <ac:grpSpMk id="21" creationId="{4E51C7B5-321A-62A2-D4E3-E0CEE44493AA}"/>
          </ac:grpSpMkLst>
        </pc:grpChg>
        <pc:grpChg chg="add mod">
          <ac:chgData name="Piotr Michalski" userId="01571036-b304-4d9d-8fb2-c97eabbc2d2b" providerId="ADAL" clId="{EECBEAD5-70C9-417A-A1C0-7D8133E62B5C}" dt="2023-08-22T14:28:53.349" v="3802"/>
          <ac:grpSpMkLst>
            <pc:docMk/>
            <pc:sldMk cId="3149362979" sldId="266"/>
            <ac:grpSpMk id="26" creationId="{CD24A466-B7B5-C7CC-AC48-A5563048C56E}"/>
          </ac:grpSpMkLst>
        </pc:grpChg>
        <pc:grpChg chg="add del mod">
          <ac:chgData name="Piotr Michalski" userId="01571036-b304-4d9d-8fb2-c97eabbc2d2b" providerId="ADAL" clId="{EECBEAD5-70C9-417A-A1C0-7D8133E62B5C}" dt="2023-08-22T14:30:03.638" v="3821" actId="478"/>
          <ac:grpSpMkLst>
            <pc:docMk/>
            <pc:sldMk cId="3149362979" sldId="266"/>
            <ac:grpSpMk id="30" creationId="{E28F658B-7D55-176A-5CEE-76420D7525FF}"/>
          </ac:grpSpMkLst>
        </pc:grpChg>
        <pc:grpChg chg="add del mod">
          <ac:chgData name="Piotr Michalski" userId="01571036-b304-4d9d-8fb2-c97eabbc2d2b" providerId="ADAL" clId="{EECBEAD5-70C9-417A-A1C0-7D8133E62B5C}" dt="2023-08-22T14:30:03.638" v="3821" actId="478"/>
          <ac:grpSpMkLst>
            <pc:docMk/>
            <pc:sldMk cId="3149362979" sldId="266"/>
            <ac:grpSpMk id="34" creationId="{154C7D51-95C4-6050-D62F-FAB7D942A0B6}"/>
          </ac:grpSpMkLst>
        </pc:grpChg>
        <pc:grpChg chg="add del mod topLvl">
          <ac:chgData name="Piotr Michalski" userId="01571036-b304-4d9d-8fb2-c97eabbc2d2b" providerId="ADAL" clId="{EECBEAD5-70C9-417A-A1C0-7D8133E62B5C}" dt="2023-08-22T14:34:01.407" v="3853" actId="165"/>
          <ac:grpSpMkLst>
            <pc:docMk/>
            <pc:sldMk cId="3149362979" sldId="266"/>
            <ac:grpSpMk id="38" creationId="{D842BB5C-D0B1-525E-4FE6-045B7EBD5593}"/>
          </ac:grpSpMkLst>
        </pc:grpChg>
        <pc:grpChg chg="add del mod">
          <ac:chgData name="Piotr Michalski" userId="01571036-b304-4d9d-8fb2-c97eabbc2d2b" providerId="ADAL" clId="{EECBEAD5-70C9-417A-A1C0-7D8133E62B5C}" dt="2023-08-22T14:33:55.258" v="3852" actId="165"/>
          <ac:grpSpMkLst>
            <pc:docMk/>
            <pc:sldMk cId="3149362979" sldId="266"/>
            <ac:grpSpMk id="42" creationId="{53CB617B-EC0C-D378-DEC5-5A985695620B}"/>
          </ac:grpSpMkLst>
        </pc:grpChg>
        <pc:grpChg chg="add del mod">
          <ac:chgData name="Piotr Michalski" userId="01571036-b304-4d9d-8fb2-c97eabbc2d2b" providerId="ADAL" clId="{EECBEAD5-70C9-417A-A1C0-7D8133E62B5C}" dt="2023-08-22T14:32:38.441" v="3846" actId="478"/>
          <ac:grpSpMkLst>
            <pc:docMk/>
            <pc:sldMk cId="3149362979" sldId="266"/>
            <ac:grpSpMk id="43" creationId="{97EC8446-6249-19F3-A883-04804AED3D9E}"/>
          </ac:grpSpMkLst>
        </pc:grpChg>
        <pc:grpChg chg="mod">
          <ac:chgData name="Piotr Michalski" userId="01571036-b304-4d9d-8fb2-c97eabbc2d2b" providerId="ADAL" clId="{EECBEAD5-70C9-417A-A1C0-7D8133E62B5C}" dt="2023-08-22T14:30:43.480" v="3830"/>
          <ac:grpSpMkLst>
            <pc:docMk/>
            <pc:sldMk cId="3149362979" sldId="266"/>
            <ac:grpSpMk id="44" creationId="{4072D689-C71F-CEE4-D3A2-6B7757C42BE4}"/>
          </ac:grpSpMkLst>
        </pc:grpChg>
        <pc:grpChg chg="add del mod">
          <ac:chgData name="Piotr Michalski" userId="01571036-b304-4d9d-8fb2-c97eabbc2d2b" providerId="ADAL" clId="{EECBEAD5-70C9-417A-A1C0-7D8133E62B5C}" dt="2023-08-22T14:32:38.441" v="3846" actId="478"/>
          <ac:grpSpMkLst>
            <pc:docMk/>
            <pc:sldMk cId="3149362979" sldId="266"/>
            <ac:grpSpMk id="49" creationId="{043A1B04-EE83-96A9-87D7-2295B6335F65}"/>
          </ac:grpSpMkLst>
        </pc:grpChg>
        <pc:grpChg chg="mod">
          <ac:chgData name="Piotr Michalski" userId="01571036-b304-4d9d-8fb2-c97eabbc2d2b" providerId="ADAL" clId="{EECBEAD5-70C9-417A-A1C0-7D8133E62B5C}" dt="2023-08-22T14:30:47.608" v="3832"/>
          <ac:grpSpMkLst>
            <pc:docMk/>
            <pc:sldMk cId="3149362979" sldId="266"/>
            <ac:grpSpMk id="51" creationId="{6E734411-370D-29F8-9375-D4332946358F}"/>
          </ac:grpSpMkLst>
        </pc:grpChg>
        <pc:grpChg chg="add del mod">
          <ac:chgData name="Piotr Michalski" userId="01571036-b304-4d9d-8fb2-c97eabbc2d2b" providerId="ADAL" clId="{EECBEAD5-70C9-417A-A1C0-7D8133E62B5C}" dt="2023-08-22T14:48:25.072" v="4035" actId="478"/>
          <ac:grpSpMkLst>
            <pc:docMk/>
            <pc:sldMk cId="3149362979" sldId="266"/>
            <ac:grpSpMk id="57" creationId="{AB751A4C-8007-4276-B316-274DFF561643}"/>
          </ac:grpSpMkLst>
        </pc:grpChg>
        <pc:grpChg chg="add del mod">
          <ac:chgData name="Piotr Michalski" userId="01571036-b304-4d9d-8fb2-c97eabbc2d2b" providerId="ADAL" clId="{EECBEAD5-70C9-417A-A1C0-7D8133E62B5C}" dt="2023-08-22T14:48:25.072" v="4035" actId="478"/>
          <ac:grpSpMkLst>
            <pc:docMk/>
            <pc:sldMk cId="3149362979" sldId="266"/>
            <ac:grpSpMk id="58" creationId="{05863AF0-43B9-9070-7FBB-043693CC397D}"/>
          </ac:grpSpMkLst>
        </pc:grpChg>
        <pc:grpChg chg="add del mod">
          <ac:chgData name="Piotr Michalski" userId="01571036-b304-4d9d-8fb2-c97eabbc2d2b" providerId="ADAL" clId="{EECBEAD5-70C9-417A-A1C0-7D8133E62B5C}" dt="2023-08-22T14:48:27.090" v="4036" actId="478"/>
          <ac:grpSpMkLst>
            <pc:docMk/>
            <pc:sldMk cId="3149362979" sldId="266"/>
            <ac:grpSpMk id="59" creationId="{4FC8E488-0680-6389-2D20-C831A62FC3A4}"/>
          </ac:grpSpMkLst>
        </pc:grpChg>
        <pc:grpChg chg="add del mod">
          <ac:chgData name="Piotr Michalski" userId="01571036-b304-4d9d-8fb2-c97eabbc2d2b" providerId="ADAL" clId="{EECBEAD5-70C9-417A-A1C0-7D8133E62B5C}" dt="2023-08-22T14:48:25.072" v="4035" actId="478"/>
          <ac:grpSpMkLst>
            <pc:docMk/>
            <pc:sldMk cId="3149362979" sldId="266"/>
            <ac:grpSpMk id="60" creationId="{0CC3D5C4-0993-CA6F-BC32-4FCE2988EAF2}"/>
          </ac:grpSpMkLst>
        </pc:grpChg>
        <pc:grpChg chg="add del mod">
          <ac:chgData name="Piotr Michalski" userId="01571036-b304-4d9d-8fb2-c97eabbc2d2b" providerId="ADAL" clId="{EECBEAD5-70C9-417A-A1C0-7D8133E62B5C}" dt="2023-08-22T14:48:25.072" v="4035" actId="478"/>
          <ac:grpSpMkLst>
            <pc:docMk/>
            <pc:sldMk cId="3149362979" sldId="266"/>
            <ac:grpSpMk id="63" creationId="{B7D7FB08-BE31-06B8-8334-0B22EFAB2D83}"/>
          </ac:grpSpMkLst>
        </pc:grpChg>
        <pc:grpChg chg="add del mod">
          <ac:chgData name="Piotr Michalski" userId="01571036-b304-4d9d-8fb2-c97eabbc2d2b" providerId="ADAL" clId="{EECBEAD5-70C9-417A-A1C0-7D8133E62B5C}" dt="2023-08-22T14:48:30.763" v="4037" actId="478"/>
          <ac:grpSpMkLst>
            <pc:docMk/>
            <pc:sldMk cId="3149362979" sldId="266"/>
            <ac:grpSpMk id="66" creationId="{62CE71A2-2296-AA5E-29E9-CE9B709D6132}"/>
          </ac:grpSpMkLst>
        </pc:grpChg>
        <pc:grpChg chg="add del mod">
          <ac:chgData name="Piotr Michalski" userId="01571036-b304-4d9d-8fb2-c97eabbc2d2b" providerId="ADAL" clId="{EECBEAD5-70C9-417A-A1C0-7D8133E62B5C}" dt="2023-08-22T14:48:25.072" v="4035" actId="478"/>
          <ac:grpSpMkLst>
            <pc:docMk/>
            <pc:sldMk cId="3149362979" sldId="266"/>
            <ac:grpSpMk id="69" creationId="{DBB86C33-E896-33CC-C789-66CBFFCEE1EC}"/>
          </ac:grpSpMkLst>
        </pc:grpChg>
        <pc:grpChg chg="add del mod">
          <ac:chgData name="Piotr Michalski" userId="01571036-b304-4d9d-8fb2-c97eabbc2d2b" providerId="ADAL" clId="{EECBEAD5-70C9-417A-A1C0-7D8133E62B5C}" dt="2023-08-21T15:20:38.059" v="2951" actId="478"/>
          <ac:grpSpMkLst>
            <pc:docMk/>
            <pc:sldMk cId="3149362979" sldId="266"/>
            <ac:grpSpMk id="72" creationId="{D5A6A6EB-813E-A46E-5F43-2164C77D9978}"/>
          </ac:grpSpMkLst>
        </pc:grpChg>
        <pc:grpChg chg="add del mod">
          <ac:chgData name="Piotr Michalski" userId="01571036-b304-4d9d-8fb2-c97eabbc2d2b" providerId="ADAL" clId="{EECBEAD5-70C9-417A-A1C0-7D8133E62B5C}" dt="2023-08-21T15:20:38.059" v="2951" actId="478"/>
          <ac:grpSpMkLst>
            <pc:docMk/>
            <pc:sldMk cId="3149362979" sldId="266"/>
            <ac:grpSpMk id="75" creationId="{D8844D25-9396-8699-E6E7-0B63BCEDFA94}"/>
          </ac:grpSpMkLst>
        </pc:grpChg>
        <pc:grpChg chg="add del mod">
          <ac:chgData name="Piotr Michalski" userId="01571036-b304-4d9d-8fb2-c97eabbc2d2b" providerId="ADAL" clId="{EECBEAD5-70C9-417A-A1C0-7D8133E62B5C}" dt="2023-08-22T14:32:38.441" v="3846" actId="478"/>
          <ac:grpSpMkLst>
            <pc:docMk/>
            <pc:sldMk cId="3149362979" sldId="266"/>
            <ac:grpSpMk id="80" creationId="{9C4FF52F-65DE-4482-0719-AE4B3449EA3B}"/>
          </ac:grpSpMkLst>
        </pc:grpChg>
        <pc:grpChg chg="mod">
          <ac:chgData name="Piotr Michalski" userId="01571036-b304-4d9d-8fb2-c97eabbc2d2b" providerId="ADAL" clId="{EECBEAD5-70C9-417A-A1C0-7D8133E62B5C}" dt="2023-08-22T14:30:47.929" v="3833"/>
          <ac:grpSpMkLst>
            <pc:docMk/>
            <pc:sldMk cId="3149362979" sldId="266"/>
            <ac:grpSpMk id="81" creationId="{F980A64E-AE46-8E13-66BF-A403CA7F660B}"/>
          </ac:grpSpMkLst>
        </pc:grpChg>
        <pc:grpChg chg="add del mod topLvl">
          <ac:chgData name="Piotr Michalski" userId="01571036-b304-4d9d-8fb2-c97eabbc2d2b" providerId="ADAL" clId="{EECBEAD5-70C9-417A-A1C0-7D8133E62B5C}" dt="2023-08-22T14:44:57.280" v="3981" actId="165"/>
          <ac:grpSpMkLst>
            <pc:docMk/>
            <pc:sldMk cId="3149362979" sldId="266"/>
            <ac:grpSpMk id="89" creationId="{4F2D192A-94E2-0D41-CD34-3D14D25AEB03}"/>
          </ac:grpSpMkLst>
        </pc:grpChg>
        <pc:grpChg chg="add del mod">
          <ac:chgData name="Piotr Michalski" userId="01571036-b304-4d9d-8fb2-c97eabbc2d2b" providerId="ADAL" clId="{EECBEAD5-70C9-417A-A1C0-7D8133E62B5C}" dt="2023-08-22T14:36:44.003" v="3890" actId="478"/>
          <ac:grpSpMkLst>
            <pc:docMk/>
            <pc:sldMk cId="3149362979" sldId="266"/>
            <ac:grpSpMk id="90" creationId="{D9CAD04D-3EEC-0776-DD2B-9E1FB981A25D}"/>
          </ac:grpSpMkLst>
        </pc:grpChg>
        <pc:grpChg chg="add del mod">
          <ac:chgData name="Piotr Michalski" userId="01571036-b304-4d9d-8fb2-c97eabbc2d2b" providerId="ADAL" clId="{EECBEAD5-70C9-417A-A1C0-7D8133E62B5C}" dt="2023-08-22T14:36:44.003" v="3890" actId="478"/>
          <ac:grpSpMkLst>
            <pc:docMk/>
            <pc:sldMk cId="3149362979" sldId="266"/>
            <ac:grpSpMk id="97" creationId="{5E278BDB-DA1C-9662-6ECA-184E5DA67334}"/>
          </ac:grpSpMkLst>
        </pc:grpChg>
        <pc:grpChg chg="add del mod">
          <ac:chgData name="Piotr Michalski" userId="01571036-b304-4d9d-8fb2-c97eabbc2d2b" providerId="ADAL" clId="{EECBEAD5-70C9-417A-A1C0-7D8133E62B5C}" dt="2023-08-22T14:36:44.003" v="3890" actId="478"/>
          <ac:grpSpMkLst>
            <pc:docMk/>
            <pc:sldMk cId="3149362979" sldId="266"/>
            <ac:grpSpMk id="102" creationId="{FB4AF9F8-DED5-2F69-1A66-E7FC1A9B0485}"/>
          </ac:grpSpMkLst>
        </pc:grpChg>
        <pc:grpChg chg="add del mod topLvl">
          <ac:chgData name="Piotr Michalski" userId="01571036-b304-4d9d-8fb2-c97eabbc2d2b" providerId="ADAL" clId="{EECBEAD5-70C9-417A-A1C0-7D8133E62B5C}" dt="2023-08-22T14:45:15.164" v="3983" actId="165"/>
          <ac:grpSpMkLst>
            <pc:docMk/>
            <pc:sldMk cId="3149362979" sldId="266"/>
            <ac:grpSpMk id="108" creationId="{1A9F6DF2-7641-6D3D-1CD8-AFC42A79F53A}"/>
          </ac:grpSpMkLst>
        </pc:grpChg>
        <pc:grpChg chg="add del mod">
          <ac:chgData name="Piotr Michalski" userId="01571036-b304-4d9d-8fb2-c97eabbc2d2b" providerId="ADAL" clId="{EECBEAD5-70C9-417A-A1C0-7D8133E62B5C}" dt="2023-08-22T14:36:44.003" v="3890" actId="478"/>
          <ac:grpSpMkLst>
            <pc:docMk/>
            <pc:sldMk cId="3149362979" sldId="266"/>
            <ac:grpSpMk id="113" creationId="{27594146-A914-A197-110D-4E01BFE0F609}"/>
          </ac:grpSpMkLst>
        </pc:grpChg>
        <pc:grpChg chg="add del mod">
          <ac:chgData name="Piotr Michalski" userId="01571036-b304-4d9d-8fb2-c97eabbc2d2b" providerId="ADAL" clId="{EECBEAD5-70C9-417A-A1C0-7D8133E62B5C}" dt="2023-08-22T14:36:44.003" v="3890" actId="478"/>
          <ac:grpSpMkLst>
            <pc:docMk/>
            <pc:sldMk cId="3149362979" sldId="266"/>
            <ac:grpSpMk id="117" creationId="{FBE3F413-C694-12C6-C8F3-6F459D744A4F}"/>
          </ac:grpSpMkLst>
        </pc:grpChg>
        <pc:grpChg chg="add del mod">
          <ac:chgData name="Piotr Michalski" userId="01571036-b304-4d9d-8fb2-c97eabbc2d2b" providerId="ADAL" clId="{EECBEAD5-70C9-417A-A1C0-7D8133E62B5C}" dt="2023-08-22T14:36:44.003" v="3890" actId="478"/>
          <ac:grpSpMkLst>
            <pc:docMk/>
            <pc:sldMk cId="3149362979" sldId="266"/>
            <ac:grpSpMk id="121" creationId="{94718D24-3CCB-11A3-8397-7A6F7AC88DE6}"/>
          </ac:grpSpMkLst>
        </pc:grpChg>
        <pc:grpChg chg="add del mod">
          <ac:chgData name="Piotr Michalski" userId="01571036-b304-4d9d-8fb2-c97eabbc2d2b" providerId="ADAL" clId="{EECBEAD5-70C9-417A-A1C0-7D8133E62B5C}" dt="2023-08-22T14:36:25.881" v="3884" actId="478"/>
          <ac:grpSpMkLst>
            <pc:docMk/>
            <pc:sldMk cId="3149362979" sldId="266"/>
            <ac:grpSpMk id="125" creationId="{E7EDF527-2EF0-405B-3A7F-C7F95A26B3EF}"/>
          </ac:grpSpMkLst>
        </pc:grpChg>
        <pc:grpChg chg="add del mod">
          <ac:chgData name="Piotr Michalski" userId="01571036-b304-4d9d-8fb2-c97eabbc2d2b" providerId="ADAL" clId="{EECBEAD5-70C9-417A-A1C0-7D8133E62B5C}" dt="2023-08-22T14:36:44.003" v="3890" actId="478"/>
          <ac:grpSpMkLst>
            <pc:docMk/>
            <pc:sldMk cId="3149362979" sldId="266"/>
            <ac:grpSpMk id="129" creationId="{FB8FB917-7585-9978-6788-FDCA0806151D}"/>
          </ac:grpSpMkLst>
        </pc:grpChg>
        <pc:grpChg chg="add del mod">
          <ac:chgData name="Piotr Michalski" userId="01571036-b304-4d9d-8fb2-c97eabbc2d2b" providerId="ADAL" clId="{EECBEAD5-70C9-417A-A1C0-7D8133E62B5C}" dt="2023-08-22T14:36:44.003" v="3890" actId="478"/>
          <ac:grpSpMkLst>
            <pc:docMk/>
            <pc:sldMk cId="3149362979" sldId="266"/>
            <ac:grpSpMk id="133" creationId="{6717A53B-F980-06D8-2AC9-0F78D4810C3D}"/>
          </ac:grpSpMkLst>
        </pc:grpChg>
        <pc:grpChg chg="add del mod">
          <ac:chgData name="Piotr Michalski" userId="01571036-b304-4d9d-8fb2-c97eabbc2d2b" providerId="ADAL" clId="{EECBEAD5-70C9-417A-A1C0-7D8133E62B5C}" dt="2023-08-22T14:36:44.003" v="3890" actId="478"/>
          <ac:grpSpMkLst>
            <pc:docMk/>
            <pc:sldMk cId="3149362979" sldId="266"/>
            <ac:grpSpMk id="137" creationId="{8E38AA8A-0D4D-E113-AF95-5CEFD274326A}"/>
          </ac:grpSpMkLst>
        </pc:grpChg>
        <pc:grpChg chg="add del mod">
          <ac:chgData name="Piotr Michalski" userId="01571036-b304-4d9d-8fb2-c97eabbc2d2b" providerId="ADAL" clId="{EECBEAD5-70C9-417A-A1C0-7D8133E62B5C}" dt="2023-08-22T14:36:25.881" v="3884" actId="478"/>
          <ac:grpSpMkLst>
            <pc:docMk/>
            <pc:sldMk cId="3149362979" sldId="266"/>
            <ac:grpSpMk id="141" creationId="{7CBAB9D2-DBE3-17C8-F73C-14D7E8BCD680}"/>
          </ac:grpSpMkLst>
        </pc:grpChg>
        <pc:grpChg chg="add del mod">
          <ac:chgData name="Piotr Michalski" userId="01571036-b304-4d9d-8fb2-c97eabbc2d2b" providerId="ADAL" clId="{EECBEAD5-70C9-417A-A1C0-7D8133E62B5C}" dt="2023-08-22T14:36:44.003" v="3890" actId="478"/>
          <ac:grpSpMkLst>
            <pc:docMk/>
            <pc:sldMk cId="3149362979" sldId="266"/>
            <ac:grpSpMk id="145" creationId="{3745BDE2-ACD8-BD70-37E4-1A158F6CAA0F}"/>
          </ac:grpSpMkLst>
        </pc:grpChg>
        <pc:grpChg chg="add del mod">
          <ac:chgData name="Piotr Michalski" userId="01571036-b304-4d9d-8fb2-c97eabbc2d2b" providerId="ADAL" clId="{EECBEAD5-70C9-417A-A1C0-7D8133E62B5C}" dt="2023-08-22T14:36:44.003" v="3890" actId="478"/>
          <ac:grpSpMkLst>
            <pc:docMk/>
            <pc:sldMk cId="3149362979" sldId="266"/>
            <ac:grpSpMk id="149" creationId="{793583C1-2A78-A032-495F-46BC6791AE6D}"/>
          </ac:grpSpMkLst>
        </pc:grpChg>
        <pc:grpChg chg="add del mod">
          <ac:chgData name="Piotr Michalski" userId="01571036-b304-4d9d-8fb2-c97eabbc2d2b" providerId="ADAL" clId="{EECBEAD5-70C9-417A-A1C0-7D8133E62B5C}" dt="2023-08-22T14:36:44.003" v="3890" actId="478"/>
          <ac:grpSpMkLst>
            <pc:docMk/>
            <pc:sldMk cId="3149362979" sldId="266"/>
            <ac:grpSpMk id="153" creationId="{254A0817-A0CB-D808-BE5C-82876D1A1133}"/>
          </ac:grpSpMkLst>
        </pc:grpChg>
        <pc:grpChg chg="add del mod">
          <ac:chgData name="Piotr Michalski" userId="01571036-b304-4d9d-8fb2-c97eabbc2d2b" providerId="ADAL" clId="{EECBEAD5-70C9-417A-A1C0-7D8133E62B5C}" dt="2023-08-22T14:36:41.161" v="3889" actId="478"/>
          <ac:grpSpMkLst>
            <pc:docMk/>
            <pc:sldMk cId="3149362979" sldId="266"/>
            <ac:grpSpMk id="157" creationId="{6A8DAF6B-2F4C-16F2-F87A-F3E4FDB46D6A}"/>
          </ac:grpSpMkLst>
        </pc:grpChg>
        <pc:grpChg chg="add del mod topLvl">
          <ac:chgData name="Piotr Michalski" userId="01571036-b304-4d9d-8fb2-c97eabbc2d2b" providerId="ADAL" clId="{EECBEAD5-70C9-417A-A1C0-7D8133E62B5C}" dt="2023-08-22T14:45:15.164" v="3983" actId="165"/>
          <ac:grpSpMkLst>
            <pc:docMk/>
            <pc:sldMk cId="3149362979" sldId="266"/>
            <ac:grpSpMk id="161" creationId="{4F35F4D0-BBAD-4620-912E-795AD9C2EEB6}"/>
          </ac:grpSpMkLst>
        </pc:grpChg>
        <pc:grpChg chg="add del mod topLvl">
          <ac:chgData name="Piotr Michalski" userId="01571036-b304-4d9d-8fb2-c97eabbc2d2b" providerId="ADAL" clId="{EECBEAD5-70C9-417A-A1C0-7D8133E62B5C}" dt="2023-08-22T14:45:15.164" v="3983" actId="165"/>
          <ac:grpSpMkLst>
            <pc:docMk/>
            <pc:sldMk cId="3149362979" sldId="266"/>
            <ac:grpSpMk id="165" creationId="{9449774F-7C6E-9137-2E47-23C6116D51DD}"/>
          </ac:grpSpMkLst>
        </pc:grpChg>
        <pc:grpChg chg="add del mod">
          <ac:chgData name="Piotr Michalski" userId="01571036-b304-4d9d-8fb2-c97eabbc2d2b" providerId="ADAL" clId="{EECBEAD5-70C9-417A-A1C0-7D8133E62B5C}" dt="2023-08-22T14:40:42.069" v="3899" actId="478"/>
          <ac:grpSpMkLst>
            <pc:docMk/>
            <pc:sldMk cId="3149362979" sldId="266"/>
            <ac:grpSpMk id="169" creationId="{6703CE35-EB3A-A195-BFEF-81FA7CBE091F}"/>
          </ac:grpSpMkLst>
        </pc:grpChg>
        <pc:grpChg chg="add del mod">
          <ac:chgData name="Piotr Michalski" userId="01571036-b304-4d9d-8fb2-c97eabbc2d2b" providerId="ADAL" clId="{EECBEAD5-70C9-417A-A1C0-7D8133E62B5C}" dt="2023-08-22T14:44:49.081" v="3980" actId="165"/>
          <ac:grpSpMkLst>
            <pc:docMk/>
            <pc:sldMk cId="3149362979" sldId="266"/>
            <ac:grpSpMk id="173" creationId="{5E595DB4-2B3B-83C2-628D-5D2E5A8D51FC}"/>
          </ac:grpSpMkLst>
        </pc:grpChg>
        <pc:grpChg chg="add del mod">
          <ac:chgData name="Piotr Michalski" userId="01571036-b304-4d9d-8fb2-c97eabbc2d2b" providerId="ADAL" clId="{EECBEAD5-70C9-417A-A1C0-7D8133E62B5C}" dt="2023-08-22T14:43:43.951" v="3965" actId="165"/>
          <ac:grpSpMkLst>
            <pc:docMk/>
            <pc:sldMk cId="3149362979" sldId="266"/>
            <ac:grpSpMk id="174" creationId="{EB9759A1-5FE0-899C-46B2-9C56CD29E997}"/>
          </ac:grpSpMkLst>
        </pc:grpChg>
        <pc:grpChg chg="del mod topLvl">
          <ac:chgData name="Piotr Michalski" userId="01571036-b304-4d9d-8fb2-c97eabbc2d2b" providerId="ADAL" clId="{EECBEAD5-70C9-417A-A1C0-7D8133E62B5C}" dt="2023-08-22T14:44:00.596" v="3969" actId="165"/>
          <ac:grpSpMkLst>
            <pc:docMk/>
            <pc:sldMk cId="3149362979" sldId="266"/>
            <ac:grpSpMk id="175" creationId="{5ECA1454-CCC0-DDCC-4AB3-814025FA1907}"/>
          </ac:grpSpMkLst>
        </pc:grpChg>
        <pc:grpChg chg="del mod topLvl">
          <ac:chgData name="Piotr Michalski" userId="01571036-b304-4d9d-8fb2-c97eabbc2d2b" providerId="ADAL" clId="{EECBEAD5-70C9-417A-A1C0-7D8133E62B5C}" dt="2023-08-22T14:43:47.663" v="3966" actId="478"/>
          <ac:grpSpMkLst>
            <pc:docMk/>
            <pc:sldMk cId="3149362979" sldId="266"/>
            <ac:grpSpMk id="176" creationId="{1F7F1C83-6066-2DC1-10E4-9EEDA78BBCEA}"/>
          </ac:grpSpMkLst>
        </pc:grpChg>
        <pc:grpChg chg="del mod topLvl">
          <ac:chgData name="Piotr Michalski" userId="01571036-b304-4d9d-8fb2-c97eabbc2d2b" providerId="ADAL" clId="{EECBEAD5-70C9-417A-A1C0-7D8133E62B5C}" dt="2023-08-22T14:43:47.663" v="3966" actId="478"/>
          <ac:grpSpMkLst>
            <pc:docMk/>
            <pc:sldMk cId="3149362979" sldId="266"/>
            <ac:grpSpMk id="177" creationId="{5C1EEB62-3EF1-4DD0-7A1A-C0645BCF36EB}"/>
          </ac:grpSpMkLst>
        </pc:grpChg>
        <pc:grpChg chg="del mod topLvl">
          <ac:chgData name="Piotr Michalski" userId="01571036-b304-4d9d-8fb2-c97eabbc2d2b" providerId="ADAL" clId="{EECBEAD5-70C9-417A-A1C0-7D8133E62B5C}" dt="2023-08-22T14:43:47.663" v="3966" actId="478"/>
          <ac:grpSpMkLst>
            <pc:docMk/>
            <pc:sldMk cId="3149362979" sldId="266"/>
            <ac:grpSpMk id="178" creationId="{9666BF34-89E9-4969-1EC9-6C1F63E95CC9}"/>
          </ac:grpSpMkLst>
        </pc:grpChg>
        <pc:grpChg chg="add del mod">
          <ac:chgData name="Piotr Michalski" userId="01571036-b304-4d9d-8fb2-c97eabbc2d2b" providerId="ADAL" clId="{EECBEAD5-70C9-417A-A1C0-7D8133E62B5C}" dt="2023-08-22T14:47:08.952" v="4009" actId="165"/>
          <ac:grpSpMkLst>
            <pc:docMk/>
            <pc:sldMk cId="3149362979" sldId="266"/>
            <ac:grpSpMk id="192" creationId="{DAC6E27A-5070-8973-5E08-688B8582523B}"/>
          </ac:grpSpMkLst>
        </pc:grpChg>
        <pc:grpChg chg="del mod topLvl">
          <ac:chgData name="Piotr Michalski" userId="01571036-b304-4d9d-8fb2-c97eabbc2d2b" providerId="ADAL" clId="{EECBEAD5-70C9-417A-A1C0-7D8133E62B5C}" dt="2023-08-22T14:47:12.827" v="4010" actId="478"/>
          <ac:grpSpMkLst>
            <pc:docMk/>
            <pc:sldMk cId="3149362979" sldId="266"/>
            <ac:grpSpMk id="193" creationId="{F2245771-D545-19EF-B428-37A06EC44487}"/>
          </ac:grpSpMkLst>
        </pc:grpChg>
        <pc:grpChg chg="del mod topLvl">
          <ac:chgData name="Piotr Michalski" userId="01571036-b304-4d9d-8fb2-c97eabbc2d2b" providerId="ADAL" clId="{EECBEAD5-70C9-417A-A1C0-7D8133E62B5C}" dt="2023-08-22T14:47:12.827" v="4010" actId="478"/>
          <ac:grpSpMkLst>
            <pc:docMk/>
            <pc:sldMk cId="3149362979" sldId="266"/>
            <ac:grpSpMk id="194" creationId="{F7009DCB-4076-1AA2-7EAC-8C99F29E0056}"/>
          </ac:grpSpMkLst>
        </pc:grpChg>
        <pc:grpChg chg="del mod topLvl">
          <ac:chgData name="Piotr Michalski" userId="01571036-b304-4d9d-8fb2-c97eabbc2d2b" providerId="ADAL" clId="{EECBEAD5-70C9-417A-A1C0-7D8133E62B5C}" dt="2023-08-22T14:47:12.827" v="4010" actId="478"/>
          <ac:grpSpMkLst>
            <pc:docMk/>
            <pc:sldMk cId="3149362979" sldId="266"/>
            <ac:grpSpMk id="195" creationId="{935FFA07-24DC-0DE8-9031-B83F26568C70}"/>
          </ac:grpSpMkLst>
        </pc:grpChg>
        <pc:grpChg chg="del mod topLvl">
          <ac:chgData name="Piotr Michalski" userId="01571036-b304-4d9d-8fb2-c97eabbc2d2b" providerId="ADAL" clId="{EECBEAD5-70C9-417A-A1C0-7D8133E62B5C}" dt="2023-08-22T14:47:12.827" v="4010" actId="478"/>
          <ac:grpSpMkLst>
            <pc:docMk/>
            <pc:sldMk cId="3149362979" sldId="266"/>
            <ac:grpSpMk id="196" creationId="{294D02A0-02EE-5ABE-9C39-A22F7A41E2D8}"/>
          </ac:grpSpMkLst>
        </pc:grpChg>
        <pc:grpChg chg="add del mod">
          <ac:chgData name="Piotr Michalski" userId="01571036-b304-4d9d-8fb2-c97eabbc2d2b" providerId="ADAL" clId="{EECBEAD5-70C9-417A-A1C0-7D8133E62B5C}" dt="2023-08-22T14:48:17.467" v="4033" actId="165"/>
          <ac:grpSpMkLst>
            <pc:docMk/>
            <pc:sldMk cId="3149362979" sldId="266"/>
            <ac:grpSpMk id="210" creationId="{BFABC7AD-FB0E-4370-AEDA-8E0268D62A3A}"/>
          </ac:grpSpMkLst>
        </pc:grpChg>
        <pc:grpChg chg="del mod topLvl">
          <ac:chgData name="Piotr Michalski" userId="01571036-b304-4d9d-8fb2-c97eabbc2d2b" providerId="ADAL" clId="{EECBEAD5-70C9-417A-A1C0-7D8133E62B5C}" dt="2023-08-22T14:49:37.796" v="4069" actId="165"/>
          <ac:grpSpMkLst>
            <pc:docMk/>
            <pc:sldMk cId="3149362979" sldId="266"/>
            <ac:grpSpMk id="211" creationId="{1508A178-7558-A752-3CAB-99DE2B7D3C37}"/>
          </ac:grpSpMkLst>
        </pc:grpChg>
        <pc:grpChg chg="del mod topLvl">
          <ac:chgData name="Piotr Michalski" userId="01571036-b304-4d9d-8fb2-c97eabbc2d2b" providerId="ADAL" clId="{EECBEAD5-70C9-417A-A1C0-7D8133E62B5C}" dt="2023-08-22T14:49:37.796" v="4069" actId="165"/>
          <ac:grpSpMkLst>
            <pc:docMk/>
            <pc:sldMk cId="3149362979" sldId="266"/>
            <ac:grpSpMk id="212" creationId="{9134588A-0707-A954-BD13-9CEEF9860EE7}"/>
          </ac:grpSpMkLst>
        </pc:grpChg>
        <pc:grpChg chg="del mod topLvl">
          <ac:chgData name="Piotr Michalski" userId="01571036-b304-4d9d-8fb2-c97eabbc2d2b" providerId="ADAL" clId="{EECBEAD5-70C9-417A-A1C0-7D8133E62B5C}" dt="2023-08-22T14:49:37.796" v="4069" actId="165"/>
          <ac:grpSpMkLst>
            <pc:docMk/>
            <pc:sldMk cId="3149362979" sldId="266"/>
            <ac:grpSpMk id="213" creationId="{5EE4B3D3-4D7B-6C1F-8151-BD572AA5A89A}"/>
          </ac:grpSpMkLst>
        </pc:grpChg>
        <pc:grpChg chg="del mod topLvl">
          <ac:chgData name="Piotr Michalski" userId="01571036-b304-4d9d-8fb2-c97eabbc2d2b" providerId="ADAL" clId="{EECBEAD5-70C9-417A-A1C0-7D8133E62B5C}" dt="2023-08-22T14:48:39.447" v="4038" actId="478"/>
          <ac:grpSpMkLst>
            <pc:docMk/>
            <pc:sldMk cId="3149362979" sldId="266"/>
            <ac:grpSpMk id="214" creationId="{0ECCE208-66D8-1E4F-5B36-71C1917ED39B}"/>
          </ac:grpSpMkLst>
        </pc:grpChg>
        <pc:picChg chg="add mod">
          <ac:chgData name="Piotr Michalski" userId="01571036-b304-4d9d-8fb2-c97eabbc2d2b" providerId="ADAL" clId="{EECBEAD5-70C9-417A-A1C0-7D8133E62B5C}" dt="2023-08-22T14:37:06.503" v="3893" actId="1076"/>
          <ac:picMkLst>
            <pc:docMk/>
            <pc:sldMk cId="3149362979" sldId="266"/>
            <ac:picMk id="2" creationId="{C014004A-3E89-823F-C82F-249A61387DF6}"/>
          </ac:picMkLst>
        </pc:picChg>
        <pc:picChg chg="add del mod">
          <ac:chgData name="Piotr Michalski" userId="01571036-b304-4d9d-8fb2-c97eabbc2d2b" providerId="ADAL" clId="{EECBEAD5-70C9-417A-A1C0-7D8133E62B5C}" dt="2023-08-18T14:15:09.075" v="2569" actId="478"/>
          <ac:picMkLst>
            <pc:docMk/>
            <pc:sldMk cId="3149362979" sldId="266"/>
            <ac:picMk id="4" creationId="{E035FDAA-22E3-8064-A135-D656D80B914B}"/>
          </ac:picMkLst>
        </pc:picChg>
        <pc:picChg chg="del">
          <ac:chgData name="Piotr Michalski" userId="01571036-b304-4d9d-8fb2-c97eabbc2d2b" providerId="ADAL" clId="{EECBEAD5-70C9-417A-A1C0-7D8133E62B5C}" dt="2023-08-18T08:26:49.252" v="2494" actId="478"/>
          <ac:picMkLst>
            <pc:docMk/>
            <pc:sldMk cId="3149362979" sldId="266"/>
            <ac:picMk id="5" creationId="{0BB04CD7-155F-3790-1529-CDED9E0104F4}"/>
          </ac:picMkLst>
        </pc:picChg>
        <pc:picChg chg="add del mod">
          <ac:chgData name="Piotr Michalski" userId="01571036-b304-4d9d-8fb2-c97eabbc2d2b" providerId="ADAL" clId="{EECBEAD5-70C9-417A-A1C0-7D8133E62B5C}" dt="2023-08-18T14:14:04.022" v="2521" actId="478"/>
          <ac:picMkLst>
            <pc:docMk/>
            <pc:sldMk cId="3149362979" sldId="266"/>
            <ac:picMk id="6" creationId="{FA3B9378-B7E9-4185-060C-F688ED4FBD51}"/>
          </ac:picMkLst>
        </pc:picChg>
        <pc:picChg chg="add del mod">
          <ac:chgData name="Piotr Michalski" userId="01571036-b304-4d9d-8fb2-c97eabbc2d2b" providerId="ADAL" clId="{EECBEAD5-70C9-417A-A1C0-7D8133E62B5C}" dt="2023-08-18T14:15:09.075" v="2569" actId="478"/>
          <ac:picMkLst>
            <pc:docMk/>
            <pc:sldMk cId="3149362979" sldId="266"/>
            <ac:picMk id="8" creationId="{6A893CC7-CD2A-1E09-3F2E-8CFA94809884}"/>
          </ac:picMkLst>
        </pc:picChg>
        <pc:picChg chg="add del mod">
          <ac:chgData name="Piotr Michalski" userId="01571036-b304-4d9d-8fb2-c97eabbc2d2b" providerId="ADAL" clId="{EECBEAD5-70C9-417A-A1C0-7D8133E62B5C}" dt="2023-08-18T14:15:10.464" v="2570" actId="478"/>
          <ac:picMkLst>
            <pc:docMk/>
            <pc:sldMk cId="3149362979" sldId="266"/>
            <ac:picMk id="10" creationId="{71F8825F-AB33-189B-1B79-2B97483693E1}"/>
          </ac:picMkLst>
        </pc:picChg>
        <pc:picChg chg="add del mod">
          <ac:chgData name="Piotr Michalski" userId="01571036-b304-4d9d-8fb2-c97eabbc2d2b" providerId="ADAL" clId="{EECBEAD5-70C9-417A-A1C0-7D8133E62B5C}" dt="2023-08-18T14:15:09.075" v="2569" actId="478"/>
          <ac:picMkLst>
            <pc:docMk/>
            <pc:sldMk cId="3149362979" sldId="266"/>
            <ac:picMk id="12" creationId="{F8B4C765-4AEE-BE1C-35F9-0EFB70C2EDB7}"/>
          </ac:picMkLst>
        </pc:picChg>
        <pc:picChg chg="add del mod">
          <ac:chgData name="Piotr Michalski" userId="01571036-b304-4d9d-8fb2-c97eabbc2d2b" providerId="ADAL" clId="{EECBEAD5-70C9-417A-A1C0-7D8133E62B5C}" dt="2023-08-22T14:30:06.678" v="3822" actId="478"/>
          <ac:picMkLst>
            <pc:docMk/>
            <pc:sldMk cId="3149362979" sldId="266"/>
            <ac:picMk id="13" creationId="{9F8EE3A6-E610-B980-8A10-0121657D8340}"/>
          </ac:picMkLst>
        </pc:picChg>
        <pc:picChg chg="add del mod">
          <ac:chgData name="Piotr Michalski" userId="01571036-b304-4d9d-8fb2-c97eabbc2d2b" providerId="ADAL" clId="{EECBEAD5-70C9-417A-A1C0-7D8133E62B5C}" dt="2023-08-22T14:48:22.844" v="4034" actId="478"/>
          <ac:picMkLst>
            <pc:docMk/>
            <pc:sldMk cId="3149362979" sldId="266"/>
            <ac:picMk id="14" creationId="{660B5760-9FF1-031B-F555-01A66AC4B8E5}"/>
          </ac:picMkLst>
        </pc:picChg>
        <pc:picChg chg="add del mod">
          <ac:chgData name="Piotr Michalski" userId="01571036-b304-4d9d-8fb2-c97eabbc2d2b" providerId="ADAL" clId="{EECBEAD5-70C9-417A-A1C0-7D8133E62B5C}" dt="2023-08-18T14:15:10.464" v="2570" actId="478"/>
          <ac:picMkLst>
            <pc:docMk/>
            <pc:sldMk cId="3149362979" sldId="266"/>
            <ac:picMk id="14" creationId="{F94719F4-B3D0-EEB3-2931-5326C53E65F0}"/>
          </ac:picMkLst>
        </pc:picChg>
        <pc:picChg chg="add del mod">
          <ac:chgData name="Piotr Michalski" userId="01571036-b304-4d9d-8fb2-c97eabbc2d2b" providerId="ADAL" clId="{EECBEAD5-70C9-417A-A1C0-7D8133E62B5C}" dt="2023-08-22T14:48:22.844" v="4034" actId="478"/>
          <ac:picMkLst>
            <pc:docMk/>
            <pc:sldMk cId="3149362979" sldId="266"/>
            <ac:picMk id="15" creationId="{0B44FC1E-2352-8C4E-A06D-B3FE88DC23CB}"/>
          </ac:picMkLst>
        </pc:picChg>
        <pc:picChg chg="add del mod">
          <ac:chgData name="Piotr Michalski" userId="01571036-b304-4d9d-8fb2-c97eabbc2d2b" providerId="ADAL" clId="{EECBEAD5-70C9-417A-A1C0-7D8133E62B5C}" dt="2023-08-18T14:15:09.075" v="2569" actId="478"/>
          <ac:picMkLst>
            <pc:docMk/>
            <pc:sldMk cId="3149362979" sldId="266"/>
            <ac:picMk id="16" creationId="{91D31A32-B4AB-C3C4-ECB8-2E9E7AE0E7A2}"/>
          </ac:picMkLst>
        </pc:picChg>
        <pc:picChg chg="add del mod">
          <ac:chgData name="Piotr Michalski" userId="01571036-b304-4d9d-8fb2-c97eabbc2d2b" providerId="ADAL" clId="{EECBEAD5-70C9-417A-A1C0-7D8133E62B5C}" dt="2023-08-18T14:15:10.464" v="2570" actId="478"/>
          <ac:picMkLst>
            <pc:docMk/>
            <pc:sldMk cId="3149362979" sldId="266"/>
            <ac:picMk id="18" creationId="{AD4F7F41-FBB8-883E-9F11-97260DB0C02F}"/>
          </ac:picMkLst>
        </pc:picChg>
        <pc:picChg chg="add del mod">
          <ac:chgData name="Piotr Michalski" userId="01571036-b304-4d9d-8fb2-c97eabbc2d2b" providerId="ADAL" clId="{EECBEAD5-70C9-417A-A1C0-7D8133E62B5C}" dt="2023-08-22T14:28:59.935" v="3807" actId="478"/>
          <ac:picMkLst>
            <pc:docMk/>
            <pc:sldMk cId="3149362979" sldId="266"/>
            <ac:picMk id="19" creationId="{6EBB7F73-2536-01A3-0E98-515F0AF62E30}"/>
          </ac:picMkLst>
        </pc:picChg>
        <pc:picChg chg="add del mod">
          <ac:chgData name="Piotr Michalski" userId="01571036-b304-4d9d-8fb2-c97eabbc2d2b" providerId="ADAL" clId="{EECBEAD5-70C9-417A-A1C0-7D8133E62B5C}" dt="2023-08-18T14:14:27.605" v="2528" actId="478"/>
          <ac:picMkLst>
            <pc:docMk/>
            <pc:sldMk cId="3149362979" sldId="266"/>
            <ac:picMk id="20" creationId="{0F096D39-E28B-BE42-6113-58E773BD546A}"/>
          </ac:picMkLst>
        </pc:picChg>
        <pc:picChg chg="add mod">
          <ac:chgData name="Piotr Michalski" userId="01571036-b304-4d9d-8fb2-c97eabbc2d2b" providerId="ADAL" clId="{EECBEAD5-70C9-417A-A1C0-7D8133E62B5C}" dt="2023-08-22T14:28:53.557" v="3803"/>
          <ac:picMkLst>
            <pc:docMk/>
            <pc:sldMk cId="3149362979" sldId="266"/>
            <ac:picMk id="20" creationId="{513D8568-8340-BAF2-472F-1905F0BFA747}"/>
          </ac:picMkLst>
        </pc:picChg>
        <pc:picChg chg="add mod">
          <ac:chgData name="Piotr Michalski" userId="01571036-b304-4d9d-8fb2-c97eabbc2d2b" providerId="ADAL" clId="{EECBEAD5-70C9-417A-A1C0-7D8133E62B5C}" dt="2023-08-22T14:28:53.557" v="3803"/>
          <ac:picMkLst>
            <pc:docMk/>
            <pc:sldMk cId="3149362979" sldId="266"/>
            <ac:picMk id="24" creationId="{A68FC571-D09A-874F-CFF6-ECACD48A771D}"/>
          </ac:picMkLst>
        </pc:picChg>
        <pc:picChg chg="add mod">
          <ac:chgData name="Piotr Michalski" userId="01571036-b304-4d9d-8fb2-c97eabbc2d2b" providerId="ADAL" clId="{EECBEAD5-70C9-417A-A1C0-7D8133E62B5C}" dt="2023-08-22T14:28:53.349" v="3802"/>
          <ac:picMkLst>
            <pc:docMk/>
            <pc:sldMk cId="3149362979" sldId="266"/>
            <ac:picMk id="25" creationId="{DAFFBC53-3F8F-F51B-F06A-0A03E7F79598}"/>
          </ac:picMkLst>
        </pc:picChg>
        <pc:picChg chg="add mod">
          <ac:chgData name="Piotr Michalski" userId="01571036-b304-4d9d-8fb2-c97eabbc2d2b" providerId="ADAL" clId="{EECBEAD5-70C9-417A-A1C0-7D8133E62B5C}" dt="2023-08-22T14:28:53.349" v="3802"/>
          <ac:picMkLst>
            <pc:docMk/>
            <pc:sldMk cId="3149362979" sldId="266"/>
            <ac:picMk id="29" creationId="{428CDE98-FFFA-1ACE-F375-3D4C5350547D}"/>
          </ac:picMkLst>
        </pc:picChg>
        <pc:picChg chg="del">
          <ac:chgData name="Piotr Michalski" userId="01571036-b304-4d9d-8fb2-c97eabbc2d2b" providerId="ADAL" clId="{EECBEAD5-70C9-417A-A1C0-7D8133E62B5C}" dt="2023-08-18T08:26:49.559" v="2495" actId="478"/>
          <ac:picMkLst>
            <pc:docMk/>
            <pc:sldMk cId="3149362979" sldId="266"/>
            <ac:picMk id="31" creationId="{09B0114F-74FD-CCB7-E71D-494F8285F3CE}"/>
          </ac:picMkLst>
        </pc:picChg>
        <pc:picChg chg="add del mod">
          <ac:chgData name="Piotr Michalski" userId="01571036-b304-4d9d-8fb2-c97eabbc2d2b" providerId="ADAL" clId="{EECBEAD5-70C9-417A-A1C0-7D8133E62B5C}" dt="2023-08-22T14:30:03.638" v="3821" actId="478"/>
          <ac:picMkLst>
            <pc:docMk/>
            <pc:sldMk cId="3149362979" sldId="266"/>
            <ac:picMk id="33" creationId="{EC92705B-D9B5-CF32-B37B-4C7AD6DCC872}"/>
          </ac:picMkLst>
        </pc:picChg>
        <pc:picChg chg="add del mod">
          <ac:chgData name="Piotr Michalski" userId="01571036-b304-4d9d-8fb2-c97eabbc2d2b" providerId="ADAL" clId="{EECBEAD5-70C9-417A-A1C0-7D8133E62B5C}" dt="2023-08-22T14:30:03.638" v="3821" actId="478"/>
          <ac:picMkLst>
            <pc:docMk/>
            <pc:sldMk cId="3149362979" sldId="266"/>
            <ac:picMk id="37" creationId="{E337DE7E-856B-D922-4C76-1E27D9B4F0CF}"/>
          </ac:picMkLst>
        </pc:picChg>
        <pc:picChg chg="add del mod ord topLvl">
          <ac:chgData name="Piotr Michalski" userId="01571036-b304-4d9d-8fb2-c97eabbc2d2b" providerId="ADAL" clId="{EECBEAD5-70C9-417A-A1C0-7D8133E62B5C}" dt="2023-08-22T14:45:00.966" v="3982" actId="478"/>
          <ac:picMkLst>
            <pc:docMk/>
            <pc:sldMk cId="3149362979" sldId="266"/>
            <ac:picMk id="41" creationId="{C955AE44-524B-2A16-4DB0-84C39FD34B74}"/>
          </ac:picMkLst>
        </pc:picChg>
        <pc:picChg chg="mod">
          <ac:chgData name="Piotr Michalski" userId="01571036-b304-4d9d-8fb2-c97eabbc2d2b" providerId="ADAL" clId="{EECBEAD5-70C9-417A-A1C0-7D8133E62B5C}" dt="2023-08-22T14:30:43.480" v="3830"/>
          <ac:picMkLst>
            <pc:docMk/>
            <pc:sldMk cId="3149362979" sldId="266"/>
            <ac:picMk id="46" creationId="{E15456F9-59A0-6166-44C4-544C3862249B}"/>
          </ac:picMkLst>
        </pc:picChg>
        <pc:picChg chg="mod">
          <ac:chgData name="Piotr Michalski" userId="01571036-b304-4d9d-8fb2-c97eabbc2d2b" providerId="ADAL" clId="{EECBEAD5-70C9-417A-A1C0-7D8133E62B5C}" dt="2023-08-22T14:30:47.608" v="3832"/>
          <ac:picMkLst>
            <pc:docMk/>
            <pc:sldMk cId="3149362979" sldId="266"/>
            <ac:picMk id="52" creationId="{2B764311-B241-FD51-C7CB-8E21A9D7440B}"/>
          </ac:picMkLst>
        </pc:picChg>
        <pc:picChg chg="add del mod">
          <ac:chgData name="Piotr Michalski" userId="01571036-b304-4d9d-8fb2-c97eabbc2d2b" providerId="ADAL" clId="{EECBEAD5-70C9-417A-A1C0-7D8133E62B5C}" dt="2023-08-18T14:39:46.463" v="2890" actId="478"/>
          <ac:picMkLst>
            <pc:docMk/>
            <pc:sldMk cId="3149362979" sldId="266"/>
            <ac:picMk id="79" creationId="{2BB318F0-4854-0C2D-2001-96607D61290F}"/>
          </ac:picMkLst>
        </pc:picChg>
        <pc:picChg chg="add del mod">
          <ac:chgData name="Piotr Michalski" userId="01571036-b304-4d9d-8fb2-c97eabbc2d2b" providerId="ADAL" clId="{EECBEAD5-70C9-417A-A1C0-7D8133E62B5C}" dt="2023-08-18T14:40:21.294" v="2895" actId="478"/>
          <ac:picMkLst>
            <pc:docMk/>
            <pc:sldMk cId="3149362979" sldId="266"/>
            <ac:picMk id="81" creationId="{D814664C-77C6-80AC-F63D-639604572D28}"/>
          </ac:picMkLst>
        </pc:picChg>
        <pc:picChg chg="mod">
          <ac:chgData name="Piotr Michalski" userId="01571036-b304-4d9d-8fb2-c97eabbc2d2b" providerId="ADAL" clId="{EECBEAD5-70C9-417A-A1C0-7D8133E62B5C}" dt="2023-08-22T14:30:47.929" v="3833"/>
          <ac:picMkLst>
            <pc:docMk/>
            <pc:sldMk cId="3149362979" sldId="266"/>
            <ac:picMk id="82" creationId="{DE83323C-8754-5917-177A-254BB964F8C2}"/>
          </ac:picMkLst>
        </pc:picChg>
        <pc:picChg chg="add del">
          <ac:chgData name="Piotr Michalski" userId="01571036-b304-4d9d-8fb2-c97eabbc2d2b" providerId="ADAL" clId="{EECBEAD5-70C9-417A-A1C0-7D8133E62B5C}" dt="2023-08-18T14:38:07.773" v="2885" actId="22"/>
          <ac:picMkLst>
            <pc:docMk/>
            <pc:sldMk cId="3149362979" sldId="266"/>
            <ac:picMk id="83" creationId="{2C32A2A6-4DF2-A568-5F00-8D34D0976A38}"/>
          </ac:picMkLst>
        </pc:picChg>
        <pc:picChg chg="add del mod">
          <ac:chgData name="Piotr Michalski" userId="01571036-b304-4d9d-8fb2-c97eabbc2d2b" providerId="ADAL" clId="{EECBEAD5-70C9-417A-A1C0-7D8133E62B5C}" dt="2023-08-18T14:43:03.087" v="2897" actId="478"/>
          <ac:picMkLst>
            <pc:docMk/>
            <pc:sldMk cId="3149362979" sldId="266"/>
            <ac:picMk id="85" creationId="{9BC3DCFC-85EB-A75E-B4EA-58A7BAF1B9BD}"/>
          </ac:picMkLst>
        </pc:picChg>
        <pc:picChg chg="add del mod">
          <ac:chgData name="Piotr Michalski" userId="01571036-b304-4d9d-8fb2-c97eabbc2d2b" providerId="ADAL" clId="{EECBEAD5-70C9-417A-A1C0-7D8133E62B5C}" dt="2023-08-22T14:48:25.072" v="4035" actId="478"/>
          <ac:picMkLst>
            <pc:docMk/>
            <pc:sldMk cId="3149362979" sldId="266"/>
            <ac:picMk id="87" creationId="{C577CBB0-A11C-6907-F74D-BA73D9E5234F}"/>
          </ac:picMkLst>
        </pc:picChg>
        <pc:picChg chg="add del">
          <ac:chgData name="Piotr Michalski" userId="01571036-b304-4d9d-8fb2-c97eabbc2d2b" providerId="ADAL" clId="{EECBEAD5-70C9-417A-A1C0-7D8133E62B5C}" dt="2023-08-18T14:40:16.599" v="2893" actId="22"/>
          <ac:picMkLst>
            <pc:docMk/>
            <pc:sldMk cId="3149362979" sldId="266"/>
            <ac:picMk id="89" creationId="{21735D3D-014C-7E5C-EFCD-364AE71F61F5}"/>
          </ac:picMkLst>
        </pc:picChg>
        <pc:picChg chg="add del mod">
          <ac:chgData name="Piotr Michalski" userId="01571036-b304-4d9d-8fb2-c97eabbc2d2b" providerId="ADAL" clId="{EECBEAD5-70C9-417A-A1C0-7D8133E62B5C}" dt="2023-08-22T14:48:25.072" v="4035" actId="478"/>
          <ac:picMkLst>
            <pc:docMk/>
            <pc:sldMk cId="3149362979" sldId="266"/>
            <ac:picMk id="91" creationId="{DA7D0811-1386-B1B1-E0D3-4C6434D3008C}"/>
          </ac:picMkLst>
        </pc:picChg>
        <pc:picChg chg="mod">
          <ac:chgData name="Piotr Michalski" userId="01571036-b304-4d9d-8fb2-c97eabbc2d2b" providerId="ADAL" clId="{EECBEAD5-70C9-417A-A1C0-7D8133E62B5C}" dt="2023-08-22T14:35:25.553" v="3872"/>
          <ac:picMkLst>
            <pc:docMk/>
            <pc:sldMk cId="3149362979" sldId="266"/>
            <ac:picMk id="92" creationId="{C003D015-F44F-1E88-E143-D8A194DFBA21}"/>
          </ac:picMkLst>
        </pc:picChg>
        <pc:picChg chg="add del mod">
          <ac:chgData name="Piotr Michalski" userId="01571036-b304-4d9d-8fb2-c97eabbc2d2b" providerId="ADAL" clId="{EECBEAD5-70C9-417A-A1C0-7D8133E62B5C}" dt="2023-08-22T14:48:30.763" v="4037" actId="478"/>
          <ac:picMkLst>
            <pc:docMk/>
            <pc:sldMk cId="3149362979" sldId="266"/>
            <ac:picMk id="93" creationId="{0584C205-CBBC-4BAF-4C0E-1B64CE524035}"/>
          </ac:picMkLst>
        </pc:picChg>
        <pc:picChg chg="add del mod">
          <ac:chgData name="Piotr Michalski" userId="01571036-b304-4d9d-8fb2-c97eabbc2d2b" providerId="ADAL" clId="{EECBEAD5-70C9-417A-A1C0-7D8133E62B5C}" dt="2023-08-22T14:48:25.072" v="4035" actId="478"/>
          <ac:picMkLst>
            <pc:docMk/>
            <pc:sldMk cId="3149362979" sldId="266"/>
            <ac:picMk id="95" creationId="{3892617F-5D66-7788-EA5C-286200F30BE5}"/>
          </ac:picMkLst>
        </pc:picChg>
        <pc:picChg chg="add del">
          <ac:chgData name="Piotr Michalski" userId="01571036-b304-4d9d-8fb2-c97eabbc2d2b" providerId="ADAL" clId="{EECBEAD5-70C9-417A-A1C0-7D8133E62B5C}" dt="2023-08-18T14:53:53.847" v="2914" actId="22"/>
          <ac:picMkLst>
            <pc:docMk/>
            <pc:sldMk cId="3149362979" sldId="266"/>
            <ac:picMk id="97" creationId="{96A3A787-414D-22CE-0F3E-E4C8996E4583}"/>
          </ac:picMkLst>
        </pc:picChg>
        <pc:picChg chg="mod">
          <ac:chgData name="Piotr Michalski" userId="01571036-b304-4d9d-8fb2-c97eabbc2d2b" providerId="ADAL" clId="{EECBEAD5-70C9-417A-A1C0-7D8133E62B5C}" dt="2023-08-22T14:35:29.293" v="3874"/>
          <ac:picMkLst>
            <pc:docMk/>
            <pc:sldMk cId="3149362979" sldId="266"/>
            <ac:picMk id="98" creationId="{4B27BC20-91D0-BF5F-04B6-B6DC0330BDA7}"/>
          </ac:picMkLst>
        </pc:picChg>
        <pc:picChg chg="add del mod">
          <ac:chgData name="Piotr Michalski" userId="01571036-b304-4d9d-8fb2-c97eabbc2d2b" providerId="ADAL" clId="{EECBEAD5-70C9-417A-A1C0-7D8133E62B5C}" dt="2023-08-22T14:48:25.072" v="4035" actId="478"/>
          <ac:picMkLst>
            <pc:docMk/>
            <pc:sldMk cId="3149362979" sldId="266"/>
            <ac:picMk id="99" creationId="{F4F8CBCF-D001-538E-ED98-90BA172C9A9E}"/>
          </ac:picMkLst>
        </pc:picChg>
        <pc:picChg chg="add del">
          <ac:chgData name="Piotr Michalski" userId="01571036-b304-4d9d-8fb2-c97eabbc2d2b" providerId="ADAL" clId="{EECBEAD5-70C9-417A-A1C0-7D8133E62B5C}" dt="2023-08-18T14:54:44.553" v="2921" actId="22"/>
          <ac:picMkLst>
            <pc:docMk/>
            <pc:sldMk cId="3149362979" sldId="266"/>
            <ac:picMk id="101" creationId="{12463206-FAFA-C49A-25A4-71BEC3E42724}"/>
          </ac:picMkLst>
        </pc:picChg>
        <pc:picChg chg="add del mod">
          <ac:chgData name="Piotr Michalski" userId="01571036-b304-4d9d-8fb2-c97eabbc2d2b" providerId="ADAL" clId="{EECBEAD5-70C9-417A-A1C0-7D8133E62B5C}" dt="2023-08-22T14:48:30.763" v="4037" actId="478"/>
          <ac:picMkLst>
            <pc:docMk/>
            <pc:sldMk cId="3149362979" sldId="266"/>
            <ac:picMk id="103" creationId="{2E0A7952-5010-9711-6298-53DE153A0D24}"/>
          </ac:picMkLst>
        </pc:picChg>
        <pc:picChg chg="mod">
          <ac:chgData name="Piotr Michalski" userId="01571036-b304-4d9d-8fb2-c97eabbc2d2b" providerId="ADAL" clId="{EECBEAD5-70C9-417A-A1C0-7D8133E62B5C}" dt="2023-08-22T14:35:30.119" v="3875"/>
          <ac:picMkLst>
            <pc:docMk/>
            <pc:sldMk cId="3149362979" sldId="266"/>
            <ac:picMk id="104" creationId="{73B2B685-A1F2-0D44-EBCE-94A2832D552E}"/>
          </ac:picMkLst>
        </pc:picChg>
        <pc:picChg chg="add del mod">
          <ac:chgData name="Piotr Michalski" userId="01571036-b304-4d9d-8fb2-c97eabbc2d2b" providerId="ADAL" clId="{EECBEAD5-70C9-417A-A1C0-7D8133E62B5C}" dt="2023-08-18T14:56:07.040" v="2933" actId="478"/>
          <ac:picMkLst>
            <pc:docMk/>
            <pc:sldMk cId="3149362979" sldId="266"/>
            <ac:picMk id="105" creationId="{CDB86D6F-D86C-F477-889C-5068FEC2B7BE}"/>
          </ac:picMkLst>
        </pc:picChg>
        <pc:picChg chg="add del mod">
          <ac:chgData name="Piotr Michalski" userId="01571036-b304-4d9d-8fb2-c97eabbc2d2b" providerId="ADAL" clId="{EECBEAD5-70C9-417A-A1C0-7D8133E62B5C}" dt="2023-08-22T14:48:25.072" v="4035" actId="478"/>
          <ac:picMkLst>
            <pc:docMk/>
            <pc:sldMk cId="3149362979" sldId="266"/>
            <ac:picMk id="107" creationId="{9E9D3387-A783-ADB5-AD21-57AEB6A6B5FC}"/>
          </ac:picMkLst>
        </pc:picChg>
        <pc:picChg chg="add del mod ord">
          <ac:chgData name="Piotr Michalski" userId="01571036-b304-4d9d-8fb2-c97eabbc2d2b" providerId="ADAL" clId="{EECBEAD5-70C9-417A-A1C0-7D8133E62B5C}" dt="2023-08-22T14:48:25.072" v="4035" actId="478"/>
          <ac:picMkLst>
            <pc:docMk/>
            <pc:sldMk cId="3149362979" sldId="266"/>
            <ac:picMk id="109" creationId="{2F681F31-0B32-77EA-04B2-C932ED14CF5F}"/>
          </ac:picMkLst>
        </pc:picChg>
        <pc:picChg chg="del mod topLvl">
          <ac:chgData name="Piotr Michalski" userId="01571036-b304-4d9d-8fb2-c97eabbc2d2b" providerId="ADAL" clId="{EECBEAD5-70C9-417A-A1C0-7D8133E62B5C}" dt="2023-08-22T14:45:25.130" v="3984" actId="478"/>
          <ac:picMkLst>
            <pc:docMk/>
            <pc:sldMk cId="3149362979" sldId="266"/>
            <ac:picMk id="110" creationId="{F24B5D46-FED9-AD83-4065-5ADA587BB7C1}"/>
          </ac:picMkLst>
        </pc:picChg>
        <pc:picChg chg="mod">
          <ac:chgData name="Piotr Michalski" userId="01571036-b304-4d9d-8fb2-c97eabbc2d2b" providerId="ADAL" clId="{EECBEAD5-70C9-417A-A1C0-7D8133E62B5C}" dt="2023-08-22T14:36:05.624" v="3879"/>
          <ac:picMkLst>
            <pc:docMk/>
            <pc:sldMk cId="3149362979" sldId="266"/>
            <ac:picMk id="114" creationId="{279F48B5-07D7-A440-05E4-FAA50EA31E51}"/>
          </ac:picMkLst>
        </pc:picChg>
        <pc:picChg chg="mod">
          <ac:chgData name="Piotr Michalski" userId="01571036-b304-4d9d-8fb2-c97eabbc2d2b" providerId="ADAL" clId="{EECBEAD5-70C9-417A-A1C0-7D8133E62B5C}" dt="2023-08-22T14:36:05.624" v="3879"/>
          <ac:picMkLst>
            <pc:docMk/>
            <pc:sldMk cId="3149362979" sldId="266"/>
            <ac:picMk id="118" creationId="{7A9A87B8-9F21-0E8A-51D9-B2AE6111D55B}"/>
          </ac:picMkLst>
        </pc:picChg>
        <pc:picChg chg="mod">
          <ac:chgData name="Piotr Michalski" userId="01571036-b304-4d9d-8fb2-c97eabbc2d2b" providerId="ADAL" clId="{EECBEAD5-70C9-417A-A1C0-7D8133E62B5C}" dt="2023-08-22T14:36:05.624" v="3879"/>
          <ac:picMkLst>
            <pc:docMk/>
            <pc:sldMk cId="3149362979" sldId="266"/>
            <ac:picMk id="122" creationId="{060DAC70-731E-7891-D989-2EE27FD9133D}"/>
          </ac:picMkLst>
        </pc:picChg>
        <pc:picChg chg="mod">
          <ac:chgData name="Piotr Michalski" userId="01571036-b304-4d9d-8fb2-c97eabbc2d2b" providerId="ADAL" clId="{EECBEAD5-70C9-417A-A1C0-7D8133E62B5C}" dt="2023-08-22T14:36:10.562" v="3881"/>
          <ac:picMkLst>
            <pc:docMk/>
            <pc:sldMk cId="3149362979" sldId="266"/>
            <ac:picMk id="126" creationId="{D969849D-3D6F-2EDD-14C1-9AD162B5A3FF}"/>
          </ac:picMkLst>
        </pc:picChg>
        <pc:picChg chg="mod">
          <ac:chgData name="Piotr Michalski" userId="01571036-b304-4d9d-8fb2-c97eabbc2d2b" providerId="ADAL" clId="{EECBEAD5-70C9-417A-A1C0-7D8133E62B5C}" dt="2023-08-22T14:36:10.562" v="3881"/>
          <ac:picMkLst>
            <pc:docMk/>
            <pc:sldMk cId="3149362979" sldId="266"/>
            <ac:picMk id="130" creationId="{7124E2C8-D5F3-EC29-45ED-B95FE0912967}"/>
          </ac:picMkLst>
        </pc:picChg>
        <pc:picChg chg="mod">
          <ac:chgData name="Piotr Michalski" userId="01571036-b304-4d9d-8fb2-c97eabbc2d2b" providerId="ADAL" clId="{EECBEAD5-70C9-417A-A1C0-7D8133E62B5C}" dt="2023-08-22T14:36:10.562" v="3881"/>
          <ac:picMkLst>
            <pc:docMk/>
            <pc:sldMk cId="3149362979" sldId="266"/>
            <ac:picMk id="134" creationId="{376A6EB5-5A06-D49E-7741-171BF609F7BA}"/>
          </ac:picMkLst>
        </pc:picChg>
        <pc:picChg chg="mod">
          <ac:chgData name="Piotr Michalski" userId="01571036-b304-4d9d-8fb2-c97eabbc2d2b" providerId="ADAL" clId="{EECBEAD5-70C9-417A-A1C0-7D8133E62B5C}" dt="2023-08-22T14:36:10.562" v="3881"/>
          <ac:picMkLst>
            <pc:docMk/>
            <pc:sldMk cId="3149362979" sldId="266"/>
            <ac:picMk id="138" creationId="{40B5397C-1418-700B-95DC-A21341299EFF}"/>
          </ac:picMkLst>
        </pc:picChg>
        <pc:picChg chg="mod">
          <ac:chgData name="Piotr Michalski" userId="01571036-b304-4d9d-8fb2-c97eabbc2d2b" providerId="ADAL" clId="{EECBEAD5-70C9-417A-A1C0-7D8133E62B5C}" dt="2023-08-22T14:36:10.873" v="3882"/>
          <ac:picMkLst>
            <pc:docMk/>
            <pc:sldMk cId="3149362979" sldId="266"/>
            <ac:picMk id="142" creationId="{FDC8F595-5076-5A3B-058B-21A8886E5AE0}"/>
          </ac:picMkLst>
        </pc:picChg>
        <pc:picChg chg="mod">
          <ac:chgData name="Piotr Michalski" userId="01571036-b304-4d9d-8fb2-c97eabbc2d2b" providerId="ADAL" clId="{EECBEAD5-70C9-417A-A1C0-7D8133E62B5C}" dt="2023-08-22T14:36:10.873" v="3882"/>
          <ac:picMkLst>
            <pc:docMk/>
            <pc:sldMk cId="3149362979" sldId="266"/>
            <ac:picMk id="146" creationId="{BF4BE4C9-18D6-3B28-A7C6-FFA177184C6A}"/>
          </ac:picMkLst>
        </pc:picChg>
        <pc:picChg chg="mod">
          <ac:chgData name="Piotr Michalski" userId="01571036-b304-4d9d-8fb2-c97eabbc2d2b" providerId="ADAL" clId="{EECBEAD5-70C9-417A-A1C0-7D8133E62B5C}" dt="2023-08-22T14:36:10.873" v="3882"/>
          <ac:picMkLst>
            <pc:docMk/>
            <pc:sldMk cId="3149362979" sldId="266"/>
            <ac:picMk id="150" creationId="{8D64FD49-681A-B649-2009-1416E453A4B7}"/>
          </ac:picMkLst>
        </pc:picChg>
        <pc:picChg chg="mod">
          <ac:chgData name="Piotr Michalski" userId="01571036-b304-4d9d-8fb2-c97eabbc2d2b" providerId="ADAL" clId="{EECBEAD5-70C9-417A-A1C0-7D8133E62B5C}" dt="2023-08-22T14:36:10.873" v="3882"/>
          <ac:picMkLst>
            <pc:docMk/>
            <pc:sldMk cId="3149362979" sldId="266"/>
            <ac:picMk id="154" creationId="{7CE18370-8289-B6F1-932B-9495E4D8477B}"/>
          </ac:picMkLst>
        </pc:picChg>
        <pc:picChg chg="mod">
          <ac:chgData name="Piotr Michalski" userId="01571036-b304-4d9d-8fb2-c97eabbc2d2b" providerId="ADAL" clId="{EECBEAD5-70C9-417A-A1C0-7D8133E62B5C}" dt="2023-08-22T14:36:31.365" v="3885"/>
          <ac:picMkLst>
            <pc:docMk/>
            <pc:sldMk cId="3149362979" sldId="266"/>
            <ac:picMk id="158" creationId="{1A92C9AE-ADC1-40BC-90FB-5DDF25329C20}"/>
          </ac:picMkLst>
        </pc:picChg>
        <pc:picChg chg="del mod topLvl">
          <ac:chgData name="Piotr Michalski" userId="01571036-b304-4d9d-8fb2-c97eabbc2d2b" providerId="ADAL" clId="{EECBEAD5-70C9-417A-A1C0-7D8133E62B5C}" dt="2023-08-22T14:45:26.521" v="3985" actId="478"/>
          <ac:picMkLst>
            <pc:docMk/>
            <pc:sldMk cId="3149362979" sldId="266"/>
            <ac:picMk id="162" creationId="{C2F77807-B01A-A96B-922F-8B1988AE085F}"/>
          </ac:picMkLst>
        </pc:picChg>
        <pc:picChg chg="del mod topLvl">
          <ac:chgData name="Piotr Michalski" userId="01571036-b304-4d9d-8fb2-c97eabbc2d2b" providerId="ADAL" clId="{EECBEAD5-70C9-417A-A1C0-7D8133E62B5C}" dt="2023-08-22T14:45:27.907" v="3986" actId="478"/>
          <ac:picMkLst>
            <pc:docMk/>
            <pc:sldMk cId="3149362979" sldId="266"/>
            <ac:picMk id="166" creationId="{16669363-C62A-09AC-9D11-D9D929BC5FD4}"/>
          </ac:picMkLst>
        </pc:picChg>
        <pc:picChg chg="del mod topLvl">
          <ac:chgData name="Piotr Michalski" userId="01571036-b304-4d9d-8fb2-c97eabbc2d2b" providerId="ADAL" clId="{EECBEAD5-70C9-417A-A1C0-7D8133E62B5C}" dt="2023-08-22T14:40:42.069" v="3899" actId="478"/>
          <ac:picMkLst>
            <pc:docMk/>
            <pc:sldMk cId="3149362979" sldId="266"/>
            <ac:picMk id="170" creationId="{EF27DAD5-A256-8F22-4A64-E860D5801ED4}"/>
          </ac:picMkLst>
        </pc:picChg>
        <pc:picChg chg="mod">
          <ac:chgData name="Piotr Michalski" userId="01571036-b304-4d9d-8fb2-c97eabbc2d2b" providerId="ADAL" clId="{EECBEAD5-70C9-417A-A1C0-7D8133E62B5C}" dt="2023-08-22T14:43:43.951" v="3965" actId="165"/>
          <ac:picMkLst>
            <pc:docMk/>
            <pc:sldMk cId="3149362979" sldId="266"/>
            <ac:picMk id="180" creationId="{86276DA7-FAB7-2AF2-D0BC-C7DB628B47C7}"/>
          </ac:picMkLst>
        </pc:picChg>
        <pc:picChg chg="mod">
          <ac:chgData name="Piotr Michalski" userId="01571036-b304-4d9d-8fb2-c97eabbc2d2b" providerId="ADAL" clId="{EECBEAD5-70C9-417A-A1C0-7D8133E62B5C}" dt="2023-08-22T14:43:43.951" v="3965" actId="165"/>
          <ac:picMkLst>
            <pc:docMk/>
            <pc:sldMk cId="3149362979" sldId="266"/>
            <ac:picMk id="183" creationId="{8AF6282D-3B7E-B46F-21A6-0D1BEF44E66B}"/>
          </ac:picMkLst>
        </pc:picChg>
        <pc:picChg chg="mod">
          <ac:chgData name="Piotr Michalski" userId="01571036-b304-4d9d-8fb2-c97eabbc2d2b" providerId="ADAL" clId="{EECBEAD5-70C9-417A-A1C0-7D8133E62B5C}" dt="2023-08-22T14:43:43.951" v="3965" actId="165"/>
          <ac:picMkLst>
            <pc:docMk/>
            <pc:sldMk cId="3149362979" sldId="266"/>
            <ac:picMk id="186" creationId="{D19A9961-DEB9-EA44-F039-030D806EA933}"/>
          </ac:picMkLst>
        </pc:picChg>
        <pc:picChg chg="del mod topLvl">
          <ac:chgData name="Piotr Michalski" userId="01571036-b304-4d9d-8fb2-c97eabbc2d2b" providerId="ADAL" clId="{EECBEAD5-70C9-417A-A1C0-7D8133E62B5C}" dt="2023-08-22T14:44:09.920" v="3971" actId="478"/>
          <ac:picMkLst>
            <pc:docMk/>
            <pc:sldMk cId="3149362979" sldId="266"/>
            <ac:picMk id="189" creationId="{864945C6-FB9A-40CB-190C-6205D3B94253}"/>
          </ac:picMkLst>
        </pc:picChg>
        <pc:picChg chg="mod">
          <ac:chgData name="Piotr Michalski" userId="01571036-b304-4d9d-8fb2-c97eabbc2d2b" providerId="ADAL" clId="{EECBEAD5-70C9-417A-A1C0-7D8133E62B5C}" dt="2023-08-22T14:47:08.952" v="4009" actId="165"/>
          <ac:picMkLst>
            <pc:docMk/>
            <pc:sldMk cId="3149362979" sldId="266"/>
            <ac:picMk id="198" creationId="{E0F76C63-2512-31DA-5050-CC051169AACB}"/>
          </ac:picMkLst>
        </pc:picChg>
        <pc:picChg chg="mod">
          <ac:chgData name="Piotr Michalski" userId="01571036-b304-4d9d-8fb2-c97eabbc2d2b" providerId="ADAL" clId="{EECBEAD5-70C9-417A-A1C0-7D8133E62B5C}" dt="2023-08-22T14:47:08.952" v="4009" actId="165"/>
          <ac:picMkLst>
            <pc:docMk/>
            <pc:sldMk cId="3149362979" sldId="266"/>
            <ac:picMk id="201" creationId="{F4204026-CCF7-2905-0BE5-8456CD6D7A22}"/>
          </ac:picMkLst>
        </pc:picChg>
        <pc:picChg chg="mod">
          <ac:chgData name="Piotr Michalski" userId="01571036-b304-4d9d-8fb2-c97eabbc2d2b" providerId="ADAL" clId="{EECBEAD5-70C9-417A-A1C0-7D8133E62B5C}" dt="2023-08-22T14:47:08.952" v="4009" actId="165"/>
          <ac:picMkLst>
            <pc:docMk/>
            <pc:sldMk cId="3149362979" sldId="266"/>
            <ac:picMk id="204" creationId="{4F67BF43-5912-5040-6EE5-58E500F8DC14}"/>
          </ac:picMkLst>
        </pc:picChg>
        <pc:picChg chg="mod">
          <ac:chgData name="Piotr Michalski" userId="01571036-b304-4d9d-8fb2-c97eabbc2d2b" providerId="ADAL" clId="{EECBEAD5-70C9-417A-A1C0-7D8133E62B5C}" dt="2023-08-22T14:47:08.952" v="4009" actId="165"/>
          <ac:picMkLst>
            <pc:docMk/>
            <pc:sldMk cId="3149362979" sldId="266"/>
            <ac:picMk id="207" creationId="{D6404256-7820-1EB5-C232-8AA2EB7727C1}"/>
          </ac:picMkLst>
        </pc:picChg>
        <pc:picChg chg="mod">
          <ac:chgData name="Piotr Michalski" userId="01571036-b304-4d9d-8fb2-c97eabbc2d2b" providerId="ADAL" clId="{EECBEAD5-70C9-417A-A1C0-7D8133E62B5C}" dt="2023-08-22T14:48:17.467" v="4033" actId="165"/>
          <ac:picMkLst>
            <pc:docMk/>
            <pc:sldMk cId="3149362979" sldId="266"/>
            <ac:picMk id="216" creationId="{28463CD2-AE3C-9129-65E6-F6ACF0D935E8}"/>
          </ac:picMkLst>
        </pc:picChg>
        <pc:picChg chg="del mod topLvl">
          <ac:chgData name="Piotr Michalski" userId="01571036-b304-4d9d-8fb2-c97eabbc2d2b" providerId="ADAL" clId="{EECBEAD5-70C9-417A-A1C0-7D8133E62B5C}" dt="2023-08-22T14:49:42.445" v="4072" actId="478"/>
          <ac:picMkLst>
            <pc:docMk/>
            <pc:sldMk cId="3149362979" sldId="266"/>
            <ac:picMk id="219" creationId="{40A05358-0E69-EE65-AC04-0D704F810A8B}"/>
          </ac:picMkLst>
        </pc:picChg>
        <pc:picChg chg="del mod topLvl">
          <ac:chgData name="Piotr Michalski" userId="01571036-b304-4d9d-8fb2-c97eabbc2d2b" providerId="ADAL" clId="{EECBEAD5-70C9-417A-A1C0-7D8133E62B5C}" dt="2023-08-22T14:49:41.557" v="4071" actId="478"/>
          <ac:picMkLst>
            <pc:docMk/>
            <pc:sldMk cId="3149362979" sldId="266"/>
            <ac:picMk id="222" creationId="{087E5B1D-BCE2-BBAC-D7B5-03196E39E2A0}"/>
          </ac:picMkLst>
        </pc:picChg>
        <pc:picChg chg="del mod topLvl">
          <ac:chgData name="Piotr Michalski" userId="01571036-b304-4d9d-8fb2-c97eabbc2d2b" providerId="ADAL" clId="{EECBEAD5-70C9-417A-A1C0-7D8133E62B5C}" dt="2023-08-22T14:49:40.395" v="4070" actId="478"/>
          <ac:picMkLst>
            <pc:docMk/>
            <pc:sldMk cId="3149362979" sldId="266"/>
            <ac:picMk id="225" creationId="{E1B69284-9EA0-B654-4D23-283F277F6263}"/>
          </ac:picMkLst>
        </pc:picChg>
        <pc:picChg chg="add mod">
          <ac:chgData name="Piotr Michalski" userId="01571036-b304-4d9d-8fb2-c97eabbc2d2b" providerId="ADAL" clId="{EECBEAD5-70C9-417A-A1C0-7D8133E62B5C}" dt="2023-08-22T14:47:25.568" v="4014" actId="14100"/>
          <ac:picMkLst>
            <pc:docMk/>
            <pc:sldMk cId="3149362979" sldId="266"/>
            <ac:picMk id="228" creationId="{8EB4D608-E8F1-CD25-8EE1-44388AE11B29}"/>
          </ac:picMkLst>
        </pc:picChg>
        <pc:picChg chg="add mod">
          <ac:chgData name="Piotr Michalski" userId="01571036-b304-4d9d-8fb2-c97eabbc2d2b" providerId="ADAL" clId="{EECBEAD5-70C9-417A-A1C0-7D8133E62B5C}" dt="2023-08-22T14:47:18.747" v="4012" actId="1076"/>
          <ac:picMkLst>
            <pc:docMk/>
            <pc:sldMk cId="3149362979" sldId="266"/>
            <ac:picMk id="229" creationId="{E0A1D86C-BECA-725B-6545-393D2166C92B}"/>
          </ac:picMkLst>
        </pc:picChg>
        <pc:picChg chg="add mod">
          <ac:chgData name="Piotr Michalski" userId="01571036-b304-4d9d-8fb2-c97eabbc2d2b" providerId="ADAL" clId="{EECBEAD5-70C9-417A-A1C0-7D8133E62B5C}" dt="2023-08-22T14:45:44.154" v="3990" actId="1076"/>
          <ac:picMkLst>
            <pc:docMk/>
            <pc:sldMk cId="3149362979" sldId="266"/>
            <ac:picMk id="230" creationId="{225C3651-7A6F-D638-0F0C-C4D828758BD5}"/>
          </ac:picMkLst>
        </pc:picChg>
        <pc:picChg chg="add mod">
          <ac:chgData name="Piotr Michalski" userId="01571036-b304-4d9d-8fb2-c97eabbc2d2b" providerId="ADAL" clId="{EECBEAD5-70C9-417A-A1C0-7D8133E62B5C}" dt="2023-08-22T14:45:54.185" v="3992" actId="1076"/>
          <ac:picMkLst>
            <pc:docMk/>
            <pc:sldMk cId="3149362979" sldId="266"/>
            <ac:picMk id="231" creationId="{74EEC4CC-6827-0926-C797-8DABCCB416AD}"/>
          </ac:picMkLst>
        </pc:picChg>
        <pc:picChg chg="add mod">
          <ac:chgData name="Piotr Michalski" userId="01571036-b304-4d9d-8fb2-c97eabbc2d2b" providerId="ADAL" clId="{EECBEAD5-70C9-417A-A1C0-7D8133E62B5C}" dt="2023-08-22T14:46:09.469" v="3996" actId="1076"/>
          <ac:picMkLst>
            <pc:docMk/>
            <pc:sldMk cId="3149362979" sldId="266"/>
            <ac:picMk id="232" creationId="{130568F4-6A5E-C675-6270-03DC59CE92CB}"/>
          </ac:picMkLst>
        </pc:picChg>
        <pc:picChg chg="add mod ord">
          <ac:chgData name="Piotr Michalski" userId="01571036-b304-4d9d-8fb2-c97eabbc2d2b" providerId="ADAL" clId="{EECBEAD5-70C9-417A-A1C0-7D8133E62B5C}" dt="2023-08-22T14:46:35.999" v="4002" actId="1036"/>
          <ac:picMkLst>
            <pc:docMk/>
            <pc:sldMk cId="3149362979" sldId="266"/>
            <ac:picMk id="233" creationId="{D2B10201-E797-EB15-E86B-968281E2B1B9}"/>
          </ac:picMkLst>
        </pc:picChg>
        <pc:picChg chg="add del mod">
          <ac:chgData name="Piotr Michalski" userId="01571036-b304-4d9d-8fb2-c97eabbc2d2b" providerId="ADAL" clId="{EECBEAD5-70C9-417A-A1C0-7D8133E62B5C}" dt="2023-08-22T14:48:00.232" v="4029" actId="478"/>
          <ac:picMkLst>
            <pc:docMk/>
            <pc:sldMk cId="3149362979" sldId="266"/>
            <ac:picMk id="236" creationId="{6EC8CB5F-C684-8B44-0789-233EE0656811}"/>
          </ac:picMkLst>
        </pc:picChg>
        <pc:picChg chg="add del mod">
          <ac:chgData name="Piotr Michalski" userId="01571036-b304-4d9d-8fb2-c97eabbc2d2b" providerId="ADAL" clId="{EECBEAD5-70C9-417A-A1C0-7D8133E62B5C}" dt="2023-08-22T14:47:59.227" v="4028" actId="478"/>
          <ac:picMkLst>
            <pc:docMk/>
            <pc:sldMk cId="3149362979" sldId="266"/>
            <ac:picMk id="237" creationId="{B537D967-46FD-64A0-A898-1B9E249F1EB5}"/>
          </ac:picMkLst>
        </pc:picChg>
        <pc:picChg chg="add mod">
          <ac:chgData name="Piotr Michalski" userId="01571036-b304-4d9d-8fb2-c97eabbc2d2b" providerId="ADAL" clId="{EECBEAD5-70C9-417A-A1C0-7D8133E62B5C}" dt="2023-08-22T14:48:07.915" v="4032" actId="1076"/>
          <ac:picMkLst>
            <pc:docMk/>
            <pc:sldMk cId="3149362979" sldId="266"/>
            <ac:picMk id="238" creationId="{4A5DC70C-900C-5593-BE2A-FFEB146A090B}"/>
          </ac:picMkLst>
        </pc:picChg>
        <pc:picChg chg="add del mod">
          <ac:chgData name="Piotr Michalski" userId="01571036-b304-4d9d-8fb2-c97eabbc2d2b" providerId="ADAL" clId="{EECBEAD5-70C9-417A-A1C0-7D8133E62B5C}" dt="2023-08-22T14:49:56.333" v="4074"/>
          <ac:picMkLst>
            <pc:docMk/>
            <pc:sldMk cId="3149362979" sldId="266"/>
            <ac:picMk id="239" creationId="{E7AC72A3-2844-0C9E-6FB8-F8E11BA9B79D}"/>
          </ac:picMkLst>
        </pc:picChg>
        <pc:picChg chg="add mod">
          <ac:chgData name="Piotr Michalski" userId="01571036-b304-4d9d-8fb2-c97eabbc2d2b" providerId="ADAL" clId="{EECBEAD5-70C9-417A-A1C0-7D8133E62B5C}" dt="2023-08-22T14:50:04.325" v="4076" actId="1076"/>
          <ac:picMkLst>
            <pc:docMk/>
            <pc:sldMk cId="3149362979" sldId="266"/>
            <ac:picMk id="240" creationId="{1E3F17CF-41BD-81A9-D666-F3D85F5D0E2B}"/>
          </ac:picMkLst>
        </pc:picChg>
        <pc:picChg chg="add mod ord">
          <ac:chgData name="Piotr Michalski" userId="01571036-b304-4d9d-8fb2-c97eabbc2d2b" providerId="ADAL" clId="{EECBEAD5-70C9-417A-A1C0-7D8133E62B5C}" dt="2023-08-22T14:50:38.806" v="4083" actId="1076"/>
          <ac:picMkLst>
            <pc:docMk/>
            <pc:sldMk cId="3149362979" sldId="266"/>
            <ac:picMk id="241" creationId="{3C7072E5-37A8-884D-D659-0ED772265A80}"/>
          </ac:picMkLst>
        </pc:picChg>
        <pc:picChg chg="add mod">
          <ac:chgData name="Piotr Michalski" userId="01571036-b304-4d9d-8fb2-c97eabbc2d2b" providerId="ADAL" clId="{EECBEAD5-70C9-417A-A1C0-7D8133E62B5C}" dt="2023-08-22T14:50:56.812" v="4088" actId="1076"/>
          <ac:picMkLst>
            <pc:docMk/>
            <pc:sldMk cId="3149362979" sldId="266"/>
            <ac:picMk id="242" creationId="{A1C5BC30-0734-5CB9-59B0-D08D7F8BC7F2}"/>
          </ac:picMkLst>
        </pc:picChg>
        <pc:cxnChg chg="add del mod">
          <ac:chgData name="Piotr Michalski" userId="01571036-b304-4d9d-8fb2-c97eabbc2d2b" providerId="ADAL" clId="{EECBEAD5-70C9-417A-A1C0-7D8133E62B5C}" dt="2023-08-18T14:22:41.831" v="2742" actId="478"/>
          <ac:cxnSpMkLst>
            <pc:docMk/>
            <pc:sldMk cId="3149362979" sldId="266"/>
            <ac:cxnSpMk id="42" creationId="{0FD67324-DCD4-4EAD-9925-86B4A3E6C0E6}"/>
          </ac:cxnSpMkLst>
        </pc:cxnChg>
        <pc:cxnChg chg="add mod">
          <ac:chgData name="Piotr Michalski" userId="01571036-b304-4d9d-8fb2-c97eabbc2d2b" providerId="ADAL" clId="{EECBEAD5-70C9-417A-A1C0-7D8133E62B5C}" dt="2023-08-22T14:52:22.822" v="4102" actId="14100"/>
          <ac:cxnSpMkLst>
            <pc:docMk/>
            <pc:sldMk cId="3149362979" sldId="266"/>
            <ac:cxnSpMk id="244" creationId="{94B3B267-4C67-AAAC-8E31-B7827CCF5B6F}"/>
          </ac:cxnSpMkLst>
        </pc:cxnChg>
        <pc:cxnChg chg="add mod">
          <ac:chgData name="Piotr Michalski" userId="01571036-b304-4d9d-8fb2-c97eabbc2d2b" providerId="ADAL" clId="{EECBEAD5-70C9-417A-A1C0-7D8133E62B5C}" dt="2023-08-22T14:53:17.266" v="4106" actId="1582"/>
          <ac:cxnSpMkLst>
            <pc:docMk/>
            <pc:sldMk cId="3149362979" sldId="266"/>
            <ac:cxnSpMk id="248" creationId="{FEF00285-265C-0B4A-1F49-B77711A9E657}"/>
          </ac:cxnSpMkLst>
        </pc:cxnChg>
        <pc:cxnChg chg="add mod">
          <ac:chgData name="Piotr Michalski" userId="01571036-b304-4d9d-8fb2-c97eabbc2d2b" providerId="ADAL" clId="{EECBEAD5-70C9-417A-A1C0-7D8133E62B5C}" dt="2023-08-22T14:53:24.608" v="4108" actId="1076"/>
          <ac:cxnSpMkLst>
            <pc:docMk/>
            <pc:sldMk cId="3149362979" sldId="266"/>
            <ac:cxnSpMk id="249" creationId="{882F44B8-2C75-DCE5-F7AD-D60935A5ED71}"/>
          </ac:cxnSpMkLst>
        </pc:cxnChg>
        <pc:cxnChg chg="add mod">
          <ac:chgData name="Piotr Michalski" userId="01571036-b304-4d9d-8fb2-c97eabbc2d2b" providerId="ADAL" clId="{EECBEAD5-70C9-417A-A1C0-7D8133E62B5C}" dt="2023-08-22T14:53:49.553" v="4114" actId="1076"/>
          <ac:cxnSpMkLst>
            <pc:docMk/>
            <pc:sldMk cId="3149362979" sldId="266"/>
            <ac:cxnSpMk id="250" creationId="{482A8145-4A65-9C73-4AD6-639907326CC7}"/>
          </ac:cxnSpMkLst>
        </pc:cxnChg>
        <pc:cxnChg chg="add mod">
          <ac:chgData name="Piotr Michalski" userId="01571036-b304-4d9d-8fb2-c97eabbc2d2b" providerId="ADAL" clId="{EECBEAD5-70C9-417A-A1C0-7D8133E62B5C}" dt="2023-08-22T14:53:29.228" v="4110" actId="571"/>
          <ac:cxnSpMkLst>
            <pc:docMk/>
            <pc:sldMk cId="3149362979" sldId="266"/>
            <ac:cxnSpMk id="251" creationId="{FD3BEF47-92D4-EAC8-4432-AC73CBD6100D}"/>
          </ac:cxnSpMkLst>
        </pc:cxnChg>
        <pc:cxnChg chg="add del mod">
          <ac:chgData name="Piotr Michalski" userId="01571036-b304-4d9d-8fb2-c97eabbc2d2b" providerId="ADAL" clId="{EECBEAD5-70C9-417A-A1C0-7D8133E62B5C}" dt="2023-08-22T14:53:36.187" v="4113" actId="478"/>
          <ac:cxnSpMkLst>
            <pc:docMk/>
            <pc:sldMk cId="3149362979" sldId="266"/>
            <ac:cxnSpMk id="252" creationId="{BDE87007-7EBE-5952-F6A6-9C3E93D23201}"/>
          </ac:cxnSpMkLst>
        </pc:cxnChg>
      </pc:sldChg>
      <pc:sldChg chg="add del">
        <pc:chgData name="Piotr Michalski" userId="01571036-b304-4d9d-8fb2-c97eabbc2d2b" providerId="ADAL" clId="{EECBEAD5-70C9-417A-A1C0-7D8133E62B5C}" dt="2023-08-18T14:15:37.338" v="2574"/>
        <pc:sldMkLst>
          <pc:docMk/>
          <pc:sldMk cId="644691836" sldId="267"/>
        </pc:sldMkLst>
      </pc:sldChg>
      <pc:sldChg chg="addSp delSp modSp add mod ord modClrScheme chgLayout">
        <pc:chgData name="Piotr Michalski" userId="01571036-b304-4d9d-8fb2-c97eabbc2d2b" providerId="ADAL" clId="{EECBEAD5-70C9-417A-A1C0-7D8133E62B5C}" dt="2023-09-05T14:15:49.846" v="4238" actId="478"/>
        <pc:sldMkLst>
          <pc:docMk/>
          <pc:sldMk cId="3148521046" sldId="267"/>
        </pc:sldMkLst>
        <pc:spChg chg="add del mod ord">
          <ac:chgData name="Piotr Michalski" userId="01571036-b304-4d9d-8fb2-c97eabbc2d2b" providerId="ADAL" clId="{EECBEAD5-70C9-417A-A1C0-7D8133E62B5C}" dt="2023-08-21T15:40:02.454" v="3400" actId="478"/>
          <ac:spMkLst>
            <pc:docMk/>
            <pc:sldMk cId="3148521046" sldId="267"/>
            <ac:spMk id="2" creationId="{86776B40-0645-55D5-0E80-A26BDCACF1AA}"/>
          </ac:spMkLst>
        </pc:spChg>
        <pc:spChg chg="add del mod ord">
          <ac:chgData name="Piotr Michalski" userId="01571036-b304-4d9d-8fb2-c97eabbc2d2b" providerId="ADAL" clId="{EECBEAD5-70C9-417A-A1C0-7D8133E62B5C}" dt="2023-09-05T14:15:44.856" v="4236" actId="478"/>
          <ac:spMkLst>
            <pc:docMk/>
            <pc:sldMk cId="3148521046" sldId="267"/>
            <ac:spMk id="2" creationId="{956271FB-6CD3-76B0-6D92-39EB6C360F9F}"/>
          </ac:spMkLst>
        </pc:spChg>
        <pc:spChg chg="add del mod ord">
          <ac:chgData name="Piotr Michalski" userId="01571036-b304-4d9d-8fb2-c97eabbc2d2b" providerId="ADAL" clId="{EECBEAD5-70C9-417A-A1C0-7D8133E62B5C}" dt="2023-09-05T14:15:49.846" v="4238" actId="478"/>
          <ac:spMkLst>
            <pc:docMk/>
            <pc:sldMk cId="3148521046" sldId="267"/>
            <ac:spMk id="3" creationId="{098D2210-1011-B572-9012-5888D3811C04}"/>
          </ac:spMkLst>
        </pc:spChg>
        <pc:spChg chg="del">
          <ac:chgData name="Piotr Michalski" userId="01571036-b304-4d9d-8fb2-c97eabbc2d2b" providerId="ADAL" clId="{EECBEAD5-70C9-417A-A1C0-7D8133E62B5C}" dt="2023-08-21T15:26:30.395" v="3258" actId="478"/>
          <ac:spMkLst>
            <pc:docMk/>
            <pc:sldMk cId="3148521046" sldId="267"/>
            <ac:spMk id="3" creationId="{759BEB36-4DF5-4ABA-8819-C962AFD20717}"/>
          </ac:spMkLst>
        </pc:spChg>
        <pc:spChg chg="add mod">
          <ac:chgData name="Piotr Michalski" userId="01571036-b304-4d9d-8fb2-c97eabbc2d2b" providerId="ADAL" clId="{EECBEAD5-70C9-417A-A1C0-7D8133E62B5C}" dt="2023-08-21T15:49:19.418" v="3489" actId="1076"/>
          <ac:spMkLst>
            <pc:docMk/>
            <pc:sldMk cId="3148521046" sldId="267"/>
            <ac:spMk id="29" creationId="{21B482E1-226E-CBC9-E753-326A65ABA966}"/>
          </ac:spMkLst>
        </pc:spChg>
        <pc:spChg chg="add del">
          <ac:chgData name="Piotr Michalski" userId="01571036-b304-4d9d-8fb2-c97eabbc2d2b" providerId="ADAL" clId="{EECBEAD5-70C9-417A-A1C0-7D8133E62B5C}" dt="2023-08-21T15:42:58.255" v="3426" actId="478"/>
          <ac:spMkLst>
            <pc:docMk/>
            <pc:sldMk cId="3148521046" sldId="267"/>
            <ac:spMk id="30" creationId="{B5D41DEE-F8BF-6524-E14F-8794E1E16539}"/>
          </ac:spMkLst>
        </pc:spChg>
        <pc:spChg chg="add mod">
          <ac:chgData name="Piotr Michalski" userId="01571036-b304-4d9d-8fb2-c97eabbc2d2b" providerId="ADAL" clId="{EECBEAD5-70C9-417A-A1C0-7D8133E62B5C}" dt="2023-08-21T15:49:01.499" v="3485" actId="34135"/>
          <ac:spMkLst>
            <pc:docMk/>
            <pc:sldMk cId="3148521046" sldId="267"/>
            <ac:spMk id="36" creationId="{C6CF3889-CD59-3418-A489-196100F26062}"/>
          </ac:spMkLst>
        </pc:spChg>
        <pc:spChg chg="del mod">
          <ac:chgData name="Piotr Michalski" userId="01571036-b304-4d9d-8fb2-c97eabbc2d2b" providerId="ADAL" clId="{EECBEAD5-70C9-417A-A1C0-7D8133E62B5C}" dt="2023-08-21T15:48:17.167" v="3473" actId="478"/>
          <ac:spMkLst>
            <pc:docMk/>
            <pc:sldMk cId="3148521046" sldId="267"/>
            <ac:spMk id="37" creationId="{A0700E33-779B-DCA0-C592-909D4CAC0AD9}"/>
          </ac:spMkLst>
        </pc:spChg>
        <pc:picChg chg="add mod ord">
          <ac:chgData name="Piotr Michalski" userId="01571036-b304-4d9d-8fb2-c97eabbc2d2b" providerId="ADAL" clId="{EECBEAD5-70C9-417A-A1C0-7D8133E62B5C}" dt="2023-08-21T15:49:15.949" v="3488" actId="14100"/>
          <ac:picMkLst>
            <pc:docMk/>
            <pc:sldMk cId="3148521046" sldId="267"/>
            <ac:picMk id="4" creationId="{A339F19A-124F-B664-5AFA-ECAC69430357}"/>
          </ac:picMkLst>
        </pc:picChg>
        <pc:picChg chg="del mod">
          <ac:chgData name="Piotr Michalski" userId="01571036-b304-4d9d-8fb2-c97eabbc2d2b" providerId="ADAL" clId="{EECBEAD5-70C9-417A-A1C0-7D8133E62B5C}" dt="2023-08-21T15:26:36.129" v="3262" actId="478"/>
          <ac:picMkLst>
            <pc:docMk/>
            <pc:sldMk cId="3148521046" sldId="267"/>
            <ac:picMk id="5" creationId="{0BB04CD7-155F-3790-1529-CDED9E0104F4}"/>
          </ac:picMkLst>
        </pc:picChg>
        <pc:picChg chg="add del">
          <ac:chgData name="Piotr Michalski" userId="01571036-b304-4d9d-8fb2-c97eabbc2d2b" providerId="ADAL" clId="{EECBEAD5-70C9-417A-A1C0-7D8133E62B5C}" dt="2023-08-21T15:33:35.132" v="3356" actId="22"/>
          <ac:picMkLst>
            <pc:docMk/>
            <pc:sldMk cId="3148521046" sldId="267"/>
            <ac:picMk id="7" creationId="{46802544-B3BF-D58B-5802-37A80E3DDDAE}"/>
          </ac:picMkLst>
        </pc:picChg>
        <pc:picChg chg="add del mod">
          <ac:chgData name="Piotr Michalski" userId="01571036-b304-4d9d-8fb2-c97eabbc2d2b" providerId="ADAL" clId="{EECBEAD5-70C9-417A-A1C0-7D8133E62B5C}" dt="2023-08-21T15:48:19.469" v="3476" actId="478"/>
          <ac:picMkLst>
            <pc:docMk/>
            <pc:sldMk cId="3148521046" sldId="267"/>
            <ac:picMk id="9" creationId="{093B9169-1485-7B2F-C0DB-47E5B298E6ED}"/>
          </ac:picMkLst>
        </pc:picChg>
        <pc:picChg chg="add del">
          <ac:chgData name="Piotr Michalski" userId="01571036-b304-4d9d-8fb2-c97eabbc2d2b" providerId="ADAL" clId="{EECBEAD5-70C9-417A-A1C0-7D8133E62B5C}" dt="2023-08-21T15:34:11.893" v="3361" actId="22"/>
          <ac:picMkLst>
            <pc:docMk/>
            <pc:sldMk cId="3148521046" sldId="267"/>
            <ac:picMk id="11" creationId="{61E20FE5-4596-5D34-62B3-D5D2A402C7E3}"/>
          </ac:picMkLst>
        </pc:picChg>
        <pc:picChg chg="add del mod">
          <ac:chgData name="Piotr Michalski" userId="01571036-b304-4d9d-8fb2-c97eabbc2d2b" providerId="ADAL" clId="{EECBEAD5-70C9-417A-A1C0-7D8133E62B5C}" dt="2023-08-21T15:48:18.949" v="3475" actId="478"/>
          <ac:picMkLst>
            <pc:docMk/>
            <pc:sldMk cId="3148521046" sldId="267"/>
            <ac:picMk id="13" creationId="{6CDF9048-E8AB-755E-EE3F-B75A00EFFA71}"/>
          </ac:picMkLst>
        </pc:picChg>
        <pc:picChg chg="add del">
          <ac:chgData name="Piotr Michalski" userId="01571036-b304-4d9d-8fb2-c97eabbc2d2b" providerId="ADAL" clId="{EECBEAD5-70C9-417A-A1C0-7D8133E62B5C}" dt="2023-08-21T15:35:22.208" v="3366" actId="22"/>
          <ac:picMkLst>
            <pc:docMk/>
            <pc:sldMk cId="3148521046" sldId="267"/>
            <ac:picMk id="15" creationId="{295FB0F3-413C-2EEB-720A-7AE6D6D31BAE}"/>
          </ac:picMkLst>
        </pc:picChg>
        <pc:picChg chg="add mod">
          <ac:chgData name="Piotr Michalski" userId="01571036-b304-4d9d-8fb2-c97eabbc2d2b" providerId="ADAL" clId="{EECBEAD5-70C9-417A-A1C0-7D8133E62B5C}" dt="2023-08-21T15:48:03.121" v="3470" actId="1076"/>
          <ac:picMkLst>
            <pc:docMk/>
            <pc:sldMk cId="3148521046" sldId="267"/>
            <ac:picMk id="17" creationId="{FD8CFDD2-05C8-F207-4D8F-5443AD41DC64}"/>
          </ac:picMkLst>
        </pc:picChg>
        <pc:picChg chg="add del mod modCrop">
          <ac:chgData name="Piotr Michalski" userId="01571036-b304-4d9d-8fb2-c97eabbc2d2b" providerId="ADAL" clId="{EECBEAD5-70C9-417A-A1C0-7D8133E62B5C}" dt="2023-08-21T15:48:18.210" v="3474" actId="478"/>
          <ac:picMkLst>
            <pc:docMk/>
            <pc:sldMk cId="3148521046" sldId="267"/>
            <ac:picMk id="19" creationId="{89F5E0D6-D582-E2E9-4DFA-CC288B0F5EB1}"/>
          </ac:picMkLst>
        </pc:picChg>
        <pc:picChg chg="add del">
          <ac:chgData name="Piotr Michalski" userId="01571036-b304-4d9d-8fb2-c97eabbc2d2b" providerId="ADAL" clId="{EECBEAD5-70C9-417A-A1C0-7D8133E62B5C}" dt="2023-08-21T15:36:38.874" v="3379" actId="22"/>
          <ac:picMkLst>
            <pc:docMk/>
            <pc:sldMk cId="3148521046" sldId="267"/>
            <ac:picMk id="21" creationId="{C0909718-9E59-5363-046A-D96A1F752CD3}"/>
          </ac:picMkLst>
        </pc:picChg>
        <pc:picChg chg="add mod modCrop">
          <ac:chgData name="Piotr Michalski" userId="01571036-b304-4d9d-8fb2-c97eabbc2d2b" providerId="ADAL" clId="{EECBEAD5-70C9-417A-A1C0-7D8133E62B5C}" dt="2023-08-21T15:48:13.467" v="3472" actId="732"/>
          <ac:picMkLst>
            <pc:docMk/>
            <pc:sldMk cId="3148521046" sldId="267"/>
            <ac:picMk id="23" creationId="{CB7A4EE5-B8B2-2CD0-FEDF-BBF797AED71D}"/>
          </ac:picMkLst>
        </pc:picChg>
        <pc:picChg chg="add del">
          <ac:chgData name="Piotr Michalski" userId="01571036-b304-4d9d-8fb2-c97eabbc2d2b" providerId="ADAL" clId="{EECBEAD5-70C9-417A-A1C0-7D8133E62B5C}" dt="2023-08-21T15:37:34.826" v="3385" actId="22"/>
          <ac:picMkLst>
            <pc:docMk/>
            <pc:sldMk cId="3148521046" sldId="267"/>
            <ac:picMk id="25" creationId="{B9A12B32-064A-CAA2-AAD8-CC65D73CBF75}"/>
          </ac:picMkLst>
        </pc:picChg>
        <pc:picChg chg="add del mod ord modCrop">
          <ac:chgData name="Piotr Michalski" userId="01571036-b304-4d9d-8fb2-c97eabbc2d2b" providerId="ADAL" clId="{EECBEAD5-70C9-417A-A1C0-7D8133E62B5C}" dt="2023-08-21T15:48:19.821" v="3477" actId="478"/>
          <ac:picMkLst>
            <pc:docMk/>
            <pc:sldMk cId="3148521046" sldId="267"/>
            <ac:picMk id="27" creationId="{49D9F0E5-0C9D-2962-0E9F-02195CFCF62B}"/>
          </ac:picMkLst>
        </pc:picChg>
        <pc:picChg chg="del mod">
          <ac:chgData name="Piotr Michalski" userId="01571036-b304-4d9d-8fb2-c97eabbc2d2b" providerId="ADAL" clId="{EECBEAD5-70C9-417A-A1C0-7D8133E62B5C}" dt="2023-08-21T15:26:35.374" v="3261" actId="478"/>
          <ac:picMkLst>
            <pc:docMk/>
            <pc:sldMk cId="3148521046" sldId="267"/>
            <ac:picMk id="31" creationId="{09B0114F-74FD-CCB7-E71D-494F8285F3CE}"/>
          </ac:picMkLst>
        </pc:picChg>
        <pc:picChg chg="add del">
          <ac:chgData name="Piotr Michalski" userId="01571036-b304-4d9d-8fb2-c97eabbc2d2b" providerId="ADAL" clId="{EECBEAD5-70C9-417A-A1C0-7D8133E62B5C}" dt="2023-08-21T15:46:56.947" v="3456" actId="22"/>
          <ac:picMkLst>
            <pc:docMk/>
            <pc:sldMk cId="3148521046" sldId="267"/>
            <ac:picMk id="33" creationId="{A39A9B90-C31A-2AD7-3955-6FB832CB3023}"/>
          </ac:picMkLst>
        </pc:picChg>
        <pc:picChg chg="add mod modCrop">
          <ac:chgData name="Piotr Michalski" userId="01571036-b304-4d9d-8fb2-c97eabbc2d2b" providerId="ADAL" clId="{EECBEAD5-70C9-417A-A1C0-7D8133E62B5C}" dt="2023-08-21T15:47:59.476" v="3469" actId="1076"/>
          <ac:picMkLst>
            <pc:docMk/>
            <pc:sldMk cId="3148521046" sldId="267"/>
            <ac:picMk id="35" creationId="{6F20026A-E77E-5ACA-F5B8-4CD06906159B}"/>
          </ac:picMkLst>
        </pc:picChg>
      </pc:sldChg>
      <pc:sldChg chg="add del">
        <pc:chgData name="Piotr Michalski" userId="01571036-b304-4d9d-8fb2-c97eabbc2d2b" providerId="ADAL" clId="{EECBEAD5-70C9-417A-A1C0-7D8133E62B5C}" dt="2023-08-18T14:15:33.181" v="2572"/>
        <pc:sldMkLst>
          <pc:docMk/>
          <pc:sldMk cId="3413026494" sldId="267"/>
        </pc:sldMkLst>
      </pc:sldChg>
      <pc:sldMasterChg chg="modSp modSldLayout">
        <pc:chgData name="Piotr Michalski" userId="01571036-b304-4d9d-8fb2-c97eabbc2d2b" providerId="ADAL" clId="{EECBEAD5-70C9-417A-A1C0-7D8133E62B5C}" dt="2023-09-05T14:16:31.870" v="4240" actId="735"/>
        <pc:sldMasterMkLst>
          <pc:docMk/>
          <pc:sldMasterMk cId="1833162343" sldId="2147483648"/>
        </pc:sldMasterMkLst>
        <pc:sldLayoutChg chg="modSp">
          <pc:chgData name="Piotr Michalski" userId="01571036-b304-4d9d-8fb2-c97eabbc2d2b" providerId="ADAL" clId="{EECBEAD5-70C9-417A-A1C0-7D8133E62B5C}" dt="2023-09-05T14:16:31.870" v="4240" actId="735"/>
          <pc:sldLayoutMkLst>
            <pc:docMk/>
            <pc:sldMasterMk cId="1833162343" sldId="2147483648"/>
            <pc:sldLayoutMk cId="901964150" sldId="2147483649"/>
          </pc:sldLayoutMkLst>
        </pc:sldLayoutChg>
        <pc:sldLayoutChg chg="modSp">
          <pc:chgData name="Piotr Michalski" userId="01571036-b304-4d9d-8fb2-c97eabbc2d2b" providerId="ADAL" clId="{EECBEAD5-70C9-417A-A1C0-7D8133E62B5C}" dt="2023-09-05T14:10:08.157" v="4171" actId="735"/>
          <pc:sldLayoutMkLst>
            <pc:docMk/>
            <pc:sldMasterMk cId="1833162343" sldId="2147483648"/>
            <pc:sldLayoutMk cId="550836570" sldId="2147483650"/>
          </pc:sldLayoutMkLst>
        </pc:sldLayoutChg>
        <pc:sldLayoutChg chg="modSp">
          <pc:chgData name="Piotr Michalski" userId="01571036-b304-4d9d-8fb2-c97eabbc2d2b" providerId="ADAL" clId="{EECBEAD5-70C9-417A-A1C0-7D8133E62B5C}" dt="2023-09-05T14:10:09.956" v="4172" actId="735"/>
          <pc:sldLayoutMkLst>
            <pc:docMk/>
            <pc:sldMasterMk cId="1833162343" sldId="2147483648"/>
            <pc:sldLayoutMk cId="3826212383" sldId="2147483651"/>
          </pc:sldLayoutMkLst>
        </pc:sldLayoutChg>
        <pc:sldLayoutChg chg="modSp">
          <pc:chgData name="Piotr Michalski" userId="01571036-b304-4d9d-8fb2-c97eabbc2d2b" providerId="ADAL" clId="{EECBEAD5-70C9-417A-A1C0-7D8133E62B5C}" dt="2023-09-05T14:10:11.630" v="4173" actId="735"/>
          <pc:sldLayoutMkLst>
            <pc:docMk/>
            <pc:sldMasterMk cId="1833162343" sldId="2147483648"/>
            <pc:sldLayoutMk cId="1121166182" sldId="2147483652"/>
          </pc:sldLayoutMkLst>
        </pc:sldLayoutChg>
        <pc:sldLayoutChg chg="modSp">
          <pc:chgData name="Piotr Michalski" userId="01571036-b304-4d9d-8fb2-c97eabbc2d2b" providerId="ADAL" clId="{EECBEAD5-70C9-417A-A1C0-7D8133E62B5C}" dt="2023-09-05T14:10:12.933" v="4174" actId="735"/>
          <pc:sldLayoutMkLst>
            <pc:docMk/>
            <pc:sldMasterMk cId="1833162343" sldId="2147483648"/>
            <pc:sldLayoutMk cId="2371821516" sldId="2147483653"/>
          </pc:sldLayoutMkLst>
        </pc:sldLayoutChg>
        <pc:sldLayoutChg chg="modSp">
          <pc:chgData name="Piotr Michalski" userId="01571036-b304-4d9d-8fb2-c97eabbc2d2b" providerId="ADAL" clId="{EECBEAD5-70C9-417A-A1C0-7D8133E62B5C}" dt="2023-09-05T14:10:13.404" v="4175" actId="735"/>
          <pc:sldLayoutMkLst>
            <pc:docMk/>
            <pc:sldMasterMk cId="1833162343" sldId="2147483648"/>
            <pc:sldLayoutMk cId="1209141396" sldId="2147483654"/>
          </pc:sldLayoutMkLst>
        </pc:sldLayoutChg>
        <pc:sldLayoutChg chg="modSp">
          <pc:chgData name="Piotr Michalski" userId="01571036-b304-4d9d-8fb2-c97eabbc2d2b" providerId="ADAL" clId="{EECBEAD5-70C9-417A-A1C0-7D8133E62B5C}" dt="2023-09-05T14:10:14.575" v="4176" actId="735"/>
          <pc:sldLayoutMkLst>
            <pc:docMk/>
            <pc:sldMasterMk cId="1833162343" sldId="2147483648"/>
            <pc:sldLayoutMk cId="1794507549" sldId="2147483655"/>
          </pc:sldLayoutMkLst>
        </pc:sldLayoutChg>
        <pc:sldLayoutChg chg="modSp">
          <pc:chgData name="Piotr Michalski" userId="01571036-b304-4d9d-8fb2-c97eabbc2d2b" providerId="ADAL" clId="{EECBEAD5-70C9-417A-A1C0-7D8133E62B5C}" dt="2023-09-05T14:10:15.158" v="4177" actId="735"/>
          <pc:sldLayoutMkLst>
            <pc:docMk/>
            <pc:sldMasterMk cId="1833162343" sldId="2147483648"/>
            <pc:sldLayoutMk cId="830326309" sldId="2147483656"/>
          </pc:sldLayoutMkLst>
        </pc:sldLayoutChg>
        <pc:sldLayoutChg chg="modSp">
          <pc:chgData name="Piotr Michalski" userId="01571036-b304-4d9d-8fb2-c97eabbc2d2b" providerId="ADAL" clId="{EECBEAD5-70C9-417A-A1C0-7D8133E62B5C}" dt="2023-09-05T14:10:16.265" v="4178" actId="735"/>
          <pc:sldLayoutMkLst>
            <pc:docMk/>
            <pc:sldMasterMk cId="1833162343" sldId="2147483648"/>
            <pc:sldLayoutMk cId="4123275215" sldId="2147483657"/>
          </pc:sldLayoutMkLst>
        </pc:sldLayoutChg>
      </pc:sldMasterChg>
      <pc:sldMasterChg chg="modSp">
        <pc:chgData name="Piotr Michalski" userId="01571036-b304-4d9d-8fb2-c97eabbc2d2b" providerId="ADAL" clId="{EECBEAD5-70C9-417A-A1C0-7D8133E62B5C}" dt="2023-09-05T14:10:17.895" v="4179" actId="735"/>
        <pc:sldMasterMkLst>
          <pc:docMk/>
          <pc:sldMasterMk cId="720589328" sldId="2147483660"/>
        </pc:sldMasterMkLst>
      </pc:sldMasterChg>
      <pc:sldMasterChg chg="modSp">
        <pc:chgData name="Piotr Michalski" userId="01571036-b304-4d9d-8fb2-c97eabbc2d2b" providerId="ADAL" clId="{EECBEAD5-70C9-417A-A1C0-7D8133E62B5C}" dt="2023-09-05T14:10:19.595" v="4180" actId="735"/>
        <pc:sldMasterMkLst>
          <pc:docMk/>
          <pc:sldMasterMk cId="2553536740" sldId="2147483673"/>
        </pc:sldMasterMkLst>
      </pc:sldMasterChg>
      <pc:sldMasterChg chg="modSp">
        <pc:chgData name="Piotr Michalski" userId="01571036-b304-4d9d-8fb2-c97eabbc2d2b" providerId="ADAL" clId="{EECBEAD5-70C9-417A-A1C0-7D8133E62B5C}" dt="2023-09-05T14:10:37.107" v="4220" actId="735"/>
        <pc:sldMasterMkLst>
          <pc:docMk/>
          <pc:sldMasterMk cId="3048383340" sldId="2147483709"/>
        </pc:sldMasterMkLst>
      </pc:sldMasterChg>
      <pc:sldMasterChg chg="modSp">
        <pc:chgData name="Piotr Michalski" userId="01571036-b304-4d9d-8fb2-c97eabbc2d2b" providerId="ADAL" clId="{EECBEAD5-70C9-417A-A1C0-7D8133E62B5C}" dt="2023-09-05T14:13:38.610" v="4222" actId="735"/>
        <pc:sldMasterMkLst>
          <pc:docMk/>
          <pc:sldMasterMk cId="106426908" sldId="2147483721"/>
        </pc:sldMasterMkLst>
      </pc:sldMasterChg>
      <pc:sldMasterChg chg="modSp del delSldLayout">
        <pc:chgData name="Piotr Michalski" userId="01571036-b304-4d9d-8fb2-c97eabbc2d2b" providerId="ADAL" clId="{EECBEAD5-70C9-417A-A1C0-7D8133E62B5C}" dt="2023-09-05T14:10:31.623" v="4193" actId="2696"/>
        <pc:sldMasterMkLst>
          <pc:docMk/>
          <pc:sldMasterMk cId="438085507" sldId="2147483721"/>
        </pc:sldMasterMkLst>
        <pc:sldLayoutChg chg="del">
          <pc:chgData name="Piotr Michalski" userId="01571036-b304-4d9d-8fb2-c97eabbc2d2b" providerId="ADAL" clId="{EECBEAD5-70C9-417A-A1C0-7D8133E62B5C}" dt="2023-09-05T14:10:31.574" v="4182" actId="2696"/>
          <pc:sldLayoutMkLst>
            <pc:docMk/>
            <pc:sldMasterMk cId="438085507" sldId="2147483721"/>
            <pc:sldLayoutMk cId="917145264" sldId="2147483722"/>
          </pc:sldLayoutMkLst>
        </pc:sldLayoutChg>
        <pc:sldLayoutChg chg="del">
          <pc:chgData name="Piotr Michalski" userId="01571036-b304-4d9d-8fb2-c97eabbc2d2b" providerId="ADAL" clId="{EECBEAD5-70C9-417A-A1C0-7D8133E62B5C}" dt="2023-09-05T14:10:31.580" v="4183" actId="2696"/>
          <pc:sldLayoutMkLst>
            <pc:docMk/>
            <pc:sldMasterMk cId="438085507" sldId="2147483721"/>
            <pc:sldLayoutMk cId="1991418398" sldId="2147483723"/>
          </pc:sldLayoutMkLst>
        </pc:sldLayoutChg>
        <pc:sldLayoutChg chg="del">
          <pc:chgData name="Piotr Michalski" userId="01571036-b304-4d9d-8fb2-c97eabbc2d2b" providerId="ADAL" clId="{EECBEAD5-70C9-417A-A1C0-7D8133E62B5C}" dt="2023-09-05T14:10:31.584" v="4184" actId="2696"/>
          <pc:sldLayoutMkLst>
            <pc:docMk/>
            <pc:sldMasterMk cId="438085507" sldId="2147483721"/>
            <pc:sldLayoutMk cId="1218303804" sldId="2147483724"/>
          </pc:sldLayoutMkLst>
        </pc:sldLayoutChg>
        <pc:sldLayoutChg chg="del">
          <pc:chgData name="Piotr Michalski" userId="01571036-b304-4d9d-8fb2-c97eabbc2d2b" providerId="ADAL" clId="{EECBEAD5-70C9-417A-A1C0-7D8133E62B5C}" dt="2023-09-05T14:10:31.588" v="4185" actId="2696"/>
          <pc:sldLayoutMkLst>
            <pc:docMk/>
            <pc:sldMasterMk cId="438085507" sldId="2147483721"/>
            <pc:sldLayoutMk cId="3446089865" sldId="2147483725"/>
          </pc:sldLayoutMkLst>
        </pc:sldLayoutChg>
        <pc:sldLayoutChg chg="del">
          <pc:chgData name="Piotr Michalski" userId="01571036-b304-4d9d-8fb2-c97eabbc2d2b" providerId="ADAL" clId="{EECBEAD5-70C9-417A-A1C0-7D8133E62B5C}" dt="2023-09-05T14:10:31.592" v="4186" actId="2696"/>
          <pc:sldLayoutMkLst>
            <pc:docMk/>
            <pc:sldMasterMk cId="438085507" sldId="2147483721"/>
            <pc:sldLayoutMk cId="3790699701" sldId="2147483726"/>
          </pc:sldLayoutMkLst>
        </pc:sldLayoutChg>
        <pc:sldLayoutChg chg="del">
          <pc:chgData name="Piotr Michalski" userId="01571036-b304-4d9d-8fb2-c97eabbc2d2b" providerId="ADAL" clId="{EECBEAD5-70C9-417A-A1C0-7D8133E62B5C}" dt="2023-09-05T14:10:31.598" v="4187" actId="2696"/>
          <pc:sldLayoutMkLst>
            <pc:docMk/>
            <pc:sldMasterMk cId="438085507" sldId="2147483721"/>
            <pc:sldLayoutMk cId="1353214364" sldId="2147483727"/>
          </pc:sldLayoutMkLst>
        </pc:sldLayoutChg>
        <pc:sldLayoutChg chg="del">
          <pc:chgData name="Piotr Michalski" userId="01571036-b304-4d9d-8fb2-c97eabbc2d2b" providerId="ADAL" clId="{EECBEAD5-70C9-417A-A1C0-7D8133E62B5C}" dt="2023-09-05T14:10:31.601" v="4188" actId="2696"/>
          <pc:sldLayoutMkLst>
            <pc:docMk/>
            <pc:sldMasterMk cId="438085507" sldId="2147483721"/>
            <pc:sldLayoutMk cId="4030827708" sldId="2147483728"/>
          </pc:sldLayoutMkLst>
        </pc:sldLayoutChg>
        <pc:sldLayoutChg chg="del">
          <pc:chgData name="Piotr Michalski" userId="01571036-b304-4d9d-8fb2-c97eabbc2d2b" providerId="ADAL" clId="{EECBEAD5-70C9-417A-A1C0-7D8133E62B5C}" dt="2023-09-05T14:10:31.605" v="4189" actId="2696"/>
          <pc:sldLayoutMkLst>
            <pc:docMk/>
            <pc:sldMasterMk cId="438085507" sldId="2147483721"/>
            <pc:sldLayoutMk cId="3818701606" sldId="2147483729"/>
          </pc:sldLayoutMkLst>
        </pc:sldLayoutChg>
        <pc:sldLayoutChg chg="del">
          <pc:chgData name="Piotr Michalski" userId="01571036-b304-4d9d-8fb2-c97eabbc2d2b" providerId="ADAL" clId="{EECBEAD5-70C9-417A-A1C0-7D8133E62B5C}" dt="2023-09-05T14:10:31.610" v="4190" actId="2696"/>
          <pc:sldLayoutMkLst>
            <pc:docMk/>
            <pc:sldMasterMk cId="438085507" sldId="2147483721"/>
            <pc:sldLayoutMk cId="4168375214" sldId="2147483730"/>
          </pc:sldLayoutMkLst>
        </pc:sldLayoutChg>
        <pc:sldLayoutChg chg="del">
          <pc:chgData name="Piotr Michalski" userId="01571036-b304-4d9d-8fb2-c97eabbc2d2b" providerId="ADAL" clId="{EECBEAD5-70C9-417A-A1C0-7D8133E62B5C}" dt="2023-09-05T14:10:31.613" v="4191" actId="2696"/>
          <pc:sldLayoutMkLst>
            <pc:docMk/>
            <pc:sldMasterMk cId="438085507" sldId="2147483721"/>
            <pc:sldLayoutMk cId="3391248516" sldId="2147483731"/>
          </pc:sldLayoutMkLst>
        </pc:sldLayoutChg>
        <pc:sldLayoutChg chg="del">
          <pc:chgData name="Piotr Michalski" userId="01571036-b304-4d9d-8fb2-c97eabbc2d2b" providerId="ADAL" clId="{EECBEAD5-70C9-417A-A1C0-7D8133E62B5C}" dt="2023-09-05T14:10:31.619" v="4192" actId="2696"/>
          <pc:sldLayoutMkLst>
            <pc:docMk/>
            <pc:sldMasterMk cId="438085507" sldId="2147483721"/>
            <pc:sldLayoutMk cId="3841760201" sldId="2147483732"/>
          </pc:sldLayoutMkLst>
        </pc:sldLayoutChg>
      </pc:sldMasterChg>
      <pc:sldMasterChg chg="modSp del delSldLayout">
        <pc:chgData name="Piotr Michalski" userId="01571036-b304-4d9d-8fb2-c97eabbc2d2b" providerId="ADAL" clId="{EECBEAD5-70C9-417A-A1C0-7D8133E62B5C}" dt="2023-09-05T14:10:37.098" v="4219" actId="2696"/>
        <pc:sldMasterMkLst>
          <pc:docMk/>
          <pc:sldMasterMk cId="545051781" sldId="2147483733"/>
        </pc:sldMasterMkLst>
        <pc:sldLayoutChg chg="del">
          <pc:chgData name="Piotr Michalski" userId="01571036-b304-4d9d-8fb2-c97eabbc2d2b" providerId="ADAL" clId="{EECBEAD5-70C9-417A-A1C0-7D8133E62B5C}" dt="2023-09-05T14:10:37.052" v="4208" actId="2696"/>
          <pc:sldLayoutMkLst>
            <pc:docMk/>
            <pc:sldMasterMk cId="545051781" sldId="2147483733"/>
            <pc:sldLayoutMk cId="3480508035" sldId="2147483734"/>
          </pc:sldLayoutMkLst>
        </pc:sldLayoutChg>
        <pc:sldLayoutChg chg="del">
          <pc:chgData name="Piotr Michalski" userId="01571036-b304-4d9d-8fb2-c97eabbc2d2b" providerId="ADAL" clId="{EECBEAD5-70C9-417A-A1C0-7D8133E62B5C}" dt="2023-09-05T14:10:37.058" v="4209" actId="2696"/>
          <pc:sldLayoutMkLst>
            <pc:docMk/>
            <pc:sldMasterMk cId="545051781" sldId="2147483733"/>
            <pc:sldLayoutMk cId="4030335923" sldId="2147483735"/>
          </pc:sldLayoutMkLst>
        </pc:sldLayoutChg>
        <pc:sldLayoutChg chg="del">
          <pc:chgData name="Piotr Michalski" userId="01571036-b304-4d9d-8fb2-c97eabbc2d2b" providerId="ADAL" clId="{EECBEAD5-70C9-417A-A1C0-7D8133E62B5C}" dt="2023-09-05T14:10:37.061" v="4210" actId="2696"/>
          <pc:sldLayoutMkLst>
            <pc:docMk/>
            <pc:sldMasterMk cId="545051781" sldId="2147483733"/>
            <pc:sldLayoutMk cId="1625343062" sldId="2147483736"/>
          </pc:sldLayoutMkLst>
        </pc:sldLayoutChg>
        <pc:sldLayoutChg chg="del">
          <pc:chgData name="Piotr Michalski" userId="01571036-b304-4d9d-8fb2-c97eabbc2d2b" providerId="ADAL" clId="{EECBEAD5-70C9-417A-A1C0-7D8133E62B5C}" dt="2023-09-05T14:10:37.067" v="4211" actId="2696"/>
          <pc:sldLayoutMkLst>
            <pc:docMk/>
            <pc:sldMasterMk cId="545051781" sldId="2147483733"/>
            <pc:sldLayoutMk cId="1091390271" sldId="2147483737"/>
          </pc:sldLayoutMkLst>
        </pc:sldLayoutChg>
        <pc:sldLayoutChg chg="del">
          <pc:chgData name="Piotr Michalski" userId="01571036-b304-4d9d-8fb2-c97eabbc2d2b" providerId="ADAL" clId="{EECBEAD5-70C9-417A-A1C0-7D8133E62B5C}" dt="2023-09-05T14:10:37.073" v="4212" actId="2696"/>
          <pc:sldLayoutMkLst>
            <pc:docMk/>
            <pc:sldMasterMk cId="545051781" sldId="2147483733"/>
            <pc:sldLayoutMk cId="2346683241" sldId="2147483738"/>
          </pc:sldLayoutMkLst>
        </pc:sldLayoutChg>
        <pc:sldLayoutChg chg="del">
          <pc:chgData name="Piotr Michalski" userId="01571036-b304-4d9d-8fb2-c97eabbc2d2b" providerId="ADAL" clId="{EECBEAD5-70C9-417A-A1C0-7D8133E62B5C}" dt="2023-09-05T14:10:37.076" v="4213" actId="2696"/>
          <pc:sldLayoutMkLst>
            <pc:docMk/>
            <pc:sldMasterMk cId="545051781" sldId="2147483733"/>
            <pc:sldLayoutMk cId="4283172622" sldId="2147483739"/>
          </pc:sldLayoutMkLst>
        </pc:sldLayoutChg>
        <pc:sldLayoutChg chg="del">
          <pc:chgData name="Piotr Michalski" userId="01571036-b304-4d9d-8fb2-c97eabbc2d2b" providerId="ADAL" clId="{EECBEAD5-70C9-417A-A1C0-7D8133E62B5C}" dt="2023-09-05T14:10:37.080" v="4214" actId="2696"/>
          <pc:sldLayoutMkLst>
            <pc:docMk/>
            <pc:sldMasterMk cId="545051781" sldId="2147483733"/>
            <pc:sldLayoutMk cId="21452554" sldId="2147483740"/>
          </pc:sldLayoutMkLst>
        </pc:sldLayoutChg>
        <pc:sldLayoutChg chg="del">
          <pc:chgData name="Piotr Michalski" userId="01571036-b304-4d9d-8fb2-c97eabbc2d2b" providerId="ADAL" clId="{EECBEAD5-70C9-417A-A1C0-7D8133E62B5C}" dt="2023-09-05T14:10:37.085" v="4215" actId="2696"/>
          <pc:sldLayoutMkLst>
            <pc:docMk/>
            <pc:sldMasterMk cId="545051781" sldId="2147483733"/>
            <pc:sldLayoutMk cId="3380125152" sldId="2147483741"/>
          </pc:sldLayoutMkLst>
        </pc:sldLayoutChg>
        <pc:sldLayoutChg chg="del">
          <pc:chgData name="Piotr Michalski" userId="01571036-b304-4d9d-8fb2-c97eabbc2d2b" providerId="ADAL" clId="{EECBEAD5-70C9-417A-A1C0-7D8133E62B5C}" dt="2023-09-05T14:10:37.088" v="4216" actId="2696"/>
          <pc:sldLayoutMkLst>
            <pc:docMk/>
            <pc:sldMasterMk cId="545051781" sldId="2147483733"/>
            <pc:sldLayoutMk cId="1898520486" sldId="2147483742"/>
          </pc:sldLayoutMkLst>
        </pc:sldLayoutChg>
        <pc:sldLayoutChg chg="del">
          <pc:chgData name="Piotr Michalski" userId="01571036-b304-4d9d-8fb2-c97eabbc2d2b" providerId="ADAL" clId="{EECBEAD5-70C9-417A-A1C0-7D8133E62B5C}" dt="2023-09-05T14:10:37.091" v="4217" actId="2696"/>
          <pc:sldLayoutMkLst>
            <pc:docMk/>
            <pc:sldMasterMk cId="545051781" sldId="2147483733"/>
            <pc:sldLayoutMk cId="1441168470" sldId="2147483743"/>
          </pc:sldLayoutMkLst>
        </pc:sldLayoutChg>
        <pc:sldLayoutChg chg="del">
          <pc:chgData name="Piotr Michalski" userId="01571036-b304-4d9d-8fb2-c97eabbc2d2b" providerId="ADAL" clId="{EECBEAD5-70C9-417A-A1C0-7D8133E62B5C}" dt="2023-09-05T14:10:37.095" v="4218" actId="2696"/>
          <pc:sldLayoutMkLst>
            <pc:docMk/>
            <pc:sldMasterMk cId="545051781" sldId="2147483733"/>
            <pc:sldLayoutMk cId="3561152608" sldId="2147483744"/>
          </pc:sldLayoutMkLst>
        </pc:sldLayoutChg>
      </pc:sldMasterChg>
      <pc:sldMasterChg chg="modSp del delSldLayout">
        <pc:chgData name="Piotr Michalski" userId="01571036-b304-4d9d-8fb2-c97eabbc2d2b" providerId="ADAL" clId="{EECBEAD5-70C9-417A-A1C0-7D8133E62B5C}" dt="2023-09-05T14:10:34.498" v="4206" actId="2696"/>
        <pc:sldMasterMkLst>
          <pc:docMk/>
          <pc:sldMasterMk cId="2401047841" sldId="2147483745"/>
        </pc:sldMasterMkLst>
        <pc:sldLayoutChg chg="del">
          <pc:chgData name="Piotr Michalski" userId="01571036-b304-4d9d-8fb2-c97eabbc2d2b" providerId="ADAL" clId="{EECBEAD5-70C9-417A-A1C0-7D8133E62B5C}" dt="2023-09-05T14:10:34.441" v="4195" actId="2696"/>
          <pc:sldLayoutMkLst>
            <pc:docMk/>
            <pc:sldMasterMk cId="2401047841" sldId="2147483745"/>
            <pc:sldLayoutMk cId="2008136414" sldId="2147483746"/>
          </pc:sldLayoutMkLst>
        </pc:sldLayoutChg>
        <pc:sldLayoutChg chg="del">
          <pc:chgData name="Piotr Michalski" userId="01571036-b304-4d9d-8fb2-c97eabbc2d2b" providerId="ADAL" clId="{EECBEAD5-70C9-417A-A1C0-7D8133E62B5C}" dt="2023-09-05T14:10:34.445" v="4196" actId="2696"/>
          <pc:sldLayoutMkLst>
            <pc:docMk/>
            <pc:sldMasterMk cId="2401047841" sldId="2147483745"/>
            <pc:sldLayoutMk cId="1323783522" sldId="2147483747"/>
          </pc:sldLayoutMkLst>
        </pc:sldLayoutChg>
        <pc:sldLayoutChg chg="del">
          <pc:chgData name="Piotr Michalski" userId="01571036-b304-4d9d-8fb2-c97eabbc2d2b" providerId="ADAL" clId="{EECBEAD5-70C9-417A-A1C0-7D8133E62B5C}" dt="2023-09-05T14:10:34.451" v="4197" actId="2696"/>
          <pc:sldLayoutMkLst>
            <pc:docMk/>
            <pc:sldMasterMk cId="2401047841" sldId="2147483745"/>
            <pc:sldLayoutMk cId="2945935427" sldId="2147483748"/>
          </pc:sldLayoutMkLst>
        </pc:sldLayoutChg>
        <pc:sldLayoutChg chg="del">
          <pc:chgData name="Piotr Michalski" userId="01571036-b304-4d9d-8fb2-c97eabbc2d2b" providerId="ADAL" clId="{EECBEAD5-70C9-417A-A1C0-7D8133E62B5C}" dt="2023-09-05T14:10:34.457" v="4198" actId="2696"/>
          <pc:sldLayoutMkLst>
            <pc:docMk/>
            <pc:sldMasterMk cId="2401047841" sldId="2147483745"/>
            <pc:sldLayoutMk cId="1747330936" sldId="2147483749"/>
          </pc:sldLayoutMkLst>
        </pc:sldLayoutChg>
        <pc:sldLayoutChg chg="del">
          <pc:chgData name="Piotr Michalski" userId="01571036-b304-4d9d-8fb2-c97eabbc2d2b" providerId="ADAL" clId="{EECBEAD5-70C9-417A-A1C0-7D8133E62B5C}" dt="2023-09-05T14:10:34.461" v="4199" actId="2696"/>
          <pc:sldLayoutMkLst>
            <pc:docMk/>
            <pc:sldMasterMk cId="2401047841" sldId="2147483745"/>
            <pc:sldLayoutMk cId="4084654881" sldId="2147483750"/>
          </pc:sldLayoutMkLst>
        </pc:sldLayoutChg>
        <pc:sldLayoutChg chg="del">
          <pc:chgData name="Piotr Michalski" userId="01571036-b304-4d9d-8fb2-c97eabbc2d2b" providerId="ADAL" clId="{EECBEAD5-70C9-417A-A1C0-7D8133E62B5C}" dt="2023-09-05T14:10:34.467" v="4200" actId="2696"/>
          <pc:sldLayoutMkLst>
            <pc:docMk/>
            <pc:sldMasterMk cId="2401047841" sldId="2147483745"/>
            <pc:sldLayoutMk cId="1089875207" sldId="2147483751"/>
          </pc:sldLayoutMkLst>
        </pc:sldLayoutChg>
        <pc:sldLayoutChg chg="del">
          <pc:chgData name="Piotr Michalski" userId="01571036-b304-4d9d-8fb2-c97eabbc2d2b" providerId="ADAL" clId="{EECBEAD5-70C9-417A-A1C0-7D8133E62B5C}" dt="2023-09-05T14:10:34.473" v="4201" actId="2696"/>
          <pc:sldLayoutMkLst>
            <pc:docMk/>
            <pc:sldMasterMk cId="2401047841" sldId="2147483745"/>
            <pc:sldLayoutMk cId="1013549708" sldId="2147483752"/>
          </pc:sldLayoutMkLst>
        </pc:sldLayoutChg>
        <pc:sldLayoutChg chg="del">
          <pc:chgData name="Piotr Michalski" userId="01571036-b304-4d9d-8fb2-c97eabbc2d2b" providerId="ADAL" clId="{EECBEAD5-70C9-417A-A1C0-7D8133E62B5C}" dt="2023-09-05T14:10:34.477" v="4202" actId="2696"/>
          <pc:sldLayoutMkLst>
            <pc:docMk/>
            <pc:sldMasterMk cId="2401047841" sldId="2147483745"/>
            <pc:sldLayoutMk cId="1131422345" sldId="2147483753"/>
          </pc:sldLayoutMkLst>
        </pc:sldLayoutChg>
        <pc:sldLayoutChg chg="del">
          <pc:chgData name="Piotr Michalski" userId="01571036-b304-4d9d-8fb2-c97eabbc2d2b" providerId="ADAL" clId="{EECBEAD5-70C9-417A-A1C0-7D8133E62B5C}" dt="2023-09-05T14:10:34.483" v="4203" actId="2696"/>
          <pc:sldLayoutMkLst>
            <pc:docMk/>
            <pc:sldMasterMk cId="2401047841" sldId="2147483745"/>
            <pc:sldLayoutMk cId="1365637359" sldId="2147483754"/>
          </pc:sldLayoutMkLst>
        </pc:sldLayoutChg>
        <pc:sldLayoutChg chg="del">
          <pc:chgData name="Piotr Michalski" userId="01571036-b304-4d9d-8fb2-c97eabbc2d2b" providerId="ADAL" clId="{EECBEAD5-70C9-417A-A1C0-7D8133E62B5C}" dt="2023-09-05T14:10:34.489" v="4204" actId="2696"/>
          <pc:sldLayoutMkLst>
            <pc:docMk/>
            <pc:sldMasterMk cId="2401047841" sldId="2147483745"/>
            <pc:sldLayoutMk cId="3374531474" sldId="2147483755"/>
          </pc:sldLayoutMkLst>
        </pc:sldLayoutChg>
        <pc:sldLayoutChg chg="del">
          <pc:chgData name="Piotr Michalski" userId="01571036-b304-4d9d-8fb2-c97eabbc2d2b" providerId="ADAL" clId="{EECBEAD5-70C9-417A-A1C0-7D8133E62B5C}" dt="2023-09-05T14:10:34.492" v="4205" actId="2696"/>
          <pc:sldLayoutMkLst>
            <pc:docMk/>
            <pc:sldMasterMk cId="2401047841" sldId="2147483745"/>
            <pc:sldLayoutMk cId="4170631965" sldId="2147483756"/>
          </pc:sldLayoutMkLst>
        </pc:sldLayoutChg>
      </pc:sldMasterChg>
    </pc:docChg>
  </pc:docChgLst>
  <pc:docChgLst>
    <pc:chgData name="Piotr Michalski" userId="01571036-b304-4d9d-8fb2-c97eabbc2d2b" providerId="ADAL" clId="{38C14D67-FEFA-4A75-AECB-3D4382B3D24C}"/>
    <pc:docChg chg="delSld">
      <pc:chgData name="Piotr Michalski" userId="01571036-b304-4d9d-8fb2-c97eabbc2d2b" providerId="ADAL" clId="{38C14D67-FEFA-4A75-AECB-3D4382B3D24C}" dt="2023-06-19T09:07:38.735" v="0" actId="47"/>
      <pc:docMkLst>
        <pc:docMk/>
      </pc:docMkLst>
      <pc:sldChg chg="del">
        <pc:chgData name="Piotr Michalski" userId="01571036-b304-4d9d-8fb2-c97eabbc2d2b" providerId="ADAL" clId="{38C14D67-FEFA-4A75-AECB-3D4382B3D24C}" dt="2023-06-19T09:07:38.735" v="0" actId="47"/>
        <pc:sldMkLst>
          <pc:docMk/>
          <pc:sldMk cId="2109763533" sldId="410"/>
        </pc:sldMkLst>
      </pc:sldChg>
      <pc:sldChg chg="del">
        <pc:chgData name="Piotr Michalski" userId="01571036-b304-4d9d-8fb2-c97eabbc2d2b" providerId="ADAL" clId="{38C14D67-FEFA-4A75-AECB-3D4382B3D24C}" dt="2023-06-19T09:07:38.735" v="0" actId="47"/>
        <pc:sldMkLst>
          <pc:docMk/>
          <pc:sldMk cId="3092397182" sldId="412"/>
        </pc:sldMkLst>
      </pc:sldChg>
      <pc:sldChg chg="del">
        <pc:chgData name="Piotr Michalski" userId="01571036-b304-4d9d-8fb2-c97eabbc2d2b" providerId="ADAL" clId="{38C14D67-FEFA-4A75-AECB-3D4382B3D24C}" dt="2023-06-19T09:07:38.735" v="0" actId="47"/>
        <pc:sldMkLst>
          <pc:docMk/>
          <pc:sldMk cId="2525744666" sldId="425"/>
        </pc:sldMkLst>
      </pc:sldChg>
      <pc:sldChg chg="del">
        <pc:chgData name="Piotr Michalski" userId="01571036-b304-4d9d-8fb2-c97eabbc2d2b" providerId="ADAL" clId="{38C14D67-FEFA-4A75-AECB-3D4382B3D24C}" dt="2023-06-19T09:07:38.735" v="0" actId="47"/>
        <pc:sldMkLst>
          <pc:docMk/>
          <pc:sldMk cId="1691646673" sldId="431"/>
        </pc:sldMkLst>
      </pc:sldChg>
      <pc:sldChg chg="del">
        <pc:chgData name="Piotr Michalski" userId="01571036-b304-4d9d-8fb2-c97eabbc2d2b" providerId="ADAL" clId="{38C14D67-FEFA-4A75-AECB-3D4382B3D24C}" dt="2023-06-19T09:07:38.735" v="0" actId="47"/>
        <pc:sldMkLst>
          <pc:docMk/>
          <pc:sldMk cId="2949321826" sldId="442"/>
        </pc:sldMkLst>
      </pc:sldChg>
    </pc:docChg>
  </pc:docChgLst>
  <pc:docChgLst>
    <pc:chgData name="Piotr Michalski" userId="01571036-b304-4d9d-8fb2-c97eabbc2d2b" providerId="ADAL" clId="{267C72DD-1C0D-43A8-8195-623DC7A322E5}"/>
    <pc:docChg chg="undo custSel addSld delSld modSld modMainMaster">
      <pc:chgData name="Piotr Michalski" userId="01571036-b304-4d9d-8fb2-c97eabbc2d2b" providerId="ADAL" clId="{267C72DD-1C0D-43A8-8195-623DC7A322E5}" dt="2022-05-06T07:16:00.052" v="356" actId="1076"/>
      <pc:docMkLst>
        <pc:docMk/>
      </pc:docMkLst>
      <pc:sldChg chg="addSp delSp modSp mod">
        <pc:chgData name="Piotr Michalski" userId="01571036-b304-4d9d-8fb2-c97eabbc2d2b" providerId="ADAL" clId="{267C72DD-1C0D-43A8-8195-623DC7A322E5}" dt="2022-05-06T07:16:00.052" v="356" actId="1076"/>
        <pc:sldMkLst>
          <pc:docMk/>
          <pc:sldMk cId="2259278367" sldId="256"/>
        </pc:sldMkLst>
        <pc:spChg chg="add mod">
          <ac:chgData name="Piotr Michalski" userId="01571036-b304-4d9d-8fb2-c97eabbc2d2b" providerId="ADAL" clId="{267C72DD-1C0D-43A8-8195-623DC7A322E5}" dt="2022-05-06T07:16:00.052" v="356" actId="1076"/>
          <ac:spMkLst>
            <pc:docMk/>
            <pc:sldMk cId="2259278367" sldId="256"/>
            <ac:spMk id="2" creationId="{CAAC572E-4D3F-4026-92B3-AB891FC9F218}"/>
          </ac:spMkLst>
        </pc:spChg>
        <pc:spChg chg="add del mod">
          <ac:chgData name="Piotr Michalski" userId="01571036-b304-4d9d-8fb2-c97eabbc2d2b" providerId="ADAL" clId="{267C72DD-1C0D-43A8-8195-623DC7A322E5}" dt="2022-05-06T07:15:00.074" v="330" actId="478"/>
          <ac:spMkLst>
            <pc:docMk/>
            <pc:sldMk cId="2259278367" sldId="256"/>
            <ac:spMk id="3" creationId="{7BE80A96-823D-4807-8AB2-C660C9385A87}"/>
          </ac:spMkLst>
        </pc:spChg>
        <pc:spChg chg="del mod">
          <ac:chgData name="Piotr Michalski" userId="01571036-b304-4d9d-8fb2-c97eabbc2d2b" providerId="ADAL" clId="{267C72DD-1C0D-43A8-8195-623DC7A322E5}" dt="2022-05-06T07:09:48.595" v="160" actId="478"/>
          <ac:spMkLst>
            <pc:docMk/>
            <pc:sldMk cId="2259278367" sldId="256"/>
            <ac:spMk id="5" creationId="{F1328DDA-6E64-4217-AD4F-5165C46165D6}"/>
          </ac:spMkLst>
        </pc:spChg>
      </pc:sldChg>
      <pc:sldChg chg="del">
        <pc:chgData name="Piotr Michalski" userId="01571036-b304-4d9d-8fb2-c97eabbc2d2b" providerId="ADAL" clId="{267C72DD-1C0D-43A8-8195-623DC7A322E5}" dt="2022-05-05T18:22:54.686" v="0" actId="47"/>
        <pc:sldMkLst>
          <pc:docMk/>
          <pc:sldMk cId="1953672429" sldId="257"/>
        </pc:sldMkLst>
      </pc:sldChg>
      <pc:sldChg chg="addSp delSp modSp mod">
        <pc:chgData name="Piotr Michalski" userId="01571036-b304-4d9d-8fb2-c97eabbc2d2b" providerId="ADAL" clId="{267C72DD-1C0D-43A8-8195-623DC7A322E5}" dt="2022-05-06T07:07:46.484" v="144"/>
        <pc:sldMkLst>
          <pc:docMk/>
          <pc:sldMk cId="210040496" sldId="258"/>
        </pc:sldMkLst>
        <pc:spChg chg="add mod">
          <ac:chgData name="Piotr Michalski" userId="01571036-b304-4d9d-8fb2-c97eabbc2d2b" providerId="ADAL" clId="{267C72DD-1C0D-43A8-8195-623DC7A322E5}" dt="2022-05-06T07:07:46.484" v="144"/>
          <ac:spMkLst>
            <pc:docMk/>
            <pc:sldMk cId="210040496" sldId="258"/>
            <ac:spMk id="3" creationId="{759BEB36-4DF5-4ABA-8819-C962AFD20717}"/>
          </ac:spMkLst>
        </pc:spChg>
        <pc:spChg chg="del mod">
          <ac:chgData name="Piotr Michalski" userId="01571036-b304-4d9d-8fb2-c97eabbc2d2b" providerId="ADAL" clId="{267C72DD-1C0D-43A8-8195-623DC7A322E5}" dt="2022-05-06T07:07:39.145" v="143" actId="478"/>
          <ac:spMkLst>
            <pc:docMk/>
            <pc:sldMk cId="210040496" sldId="258"/>
            <ac:spMk id="68" creationId="{466BD19B-16D7-4D0B-8117-2F22888F56E9}"/>
          </ac:spMkLst>
        </pc:spChg>
        <pc:spChg chg="add del">
          <ac:chgData name="Piotr Michalski" userId="01571036-b304-4d9d-8fb2-c97eabbc2d2b" providerId="ADAL" clId="{267C72DD-1C0D-43A8-8195-623DC7A322E5}" dt="2022-05-05T18:27:01.522" v="102" actId="478"/>
          <ac:spMkLst>
            <pc:docMk/>
            <pc:sldMk cId="210040496" sldId="258"/>
            <ac:spMk id="69" creationId="{8C4ADA33-99D6-4079-B74C-12E6F113FEB1}"/>
          </ac:spMkLst>
        </pc:spChg>
        <pc:picChg chg="add del">
          <ac:chgData name="Piotr Michalski" userId="01571036-b304-4d9d-8fb2-c97eabbc2d2b" providerId="ADAL" clId="{267C72DD-1C0D-43A8-8195-623DC7A322E5}" dt="2022-05-05T18:27:01.522" v="102" actId="478"/>
          <ac:picMkLst>
            <pc:docMk/>
            <pc:sldMk cId="210040496" sldId="258"/>
            <ac:picMk id="137" creationId="{FB7BA1CE-84E1-4B43-8900-75969ECCA1E2}"/>
          </ac:picMkLst>
        </pc:picChg>
        <pc:picChg chg="add del">
          <ac:chgData name="Piotr Michalski" userId="01571036-b304-4d9d-8fb2-c97eabbc2d2b" providerId="ADAL" clId="{267C72DD-1C0D-43A8-8195-623DC7A322E5}" dt="2022-05-05T18:27:01.522" v="102" actId="478"/>
          <ac:picMkLst>
            <pc:docMk/>
            <pc:sldMk cId="210040496" sldId="258"/>
            <ac:picMk id="138" creationId="{3E39F570-7656-48DF-9B74-5043A4141A58}"/>
          </ac:picMkLst>
        </pc:picChg>
        <pc:cxnChg chg="add del">
          <ac:chgData name="Piotr Michalski" userId="01571036-b304-4d9d-8fb2-c97eabbc2d2b" providerId="ADAL" clId="{267C72DD-1C0D-43A8-8195-623DC7A322E5}" dt="2022-05-05T18:27:01.522" v="102" actId="478"/>
          <ac:cxnSpMkLst>
            <pc:docMk/>
            <pc:sldMk cId="210040496" sldId="258"/>
            <ac:cxnSpMk id="70" creationId="{8A1B4A31-7691-4D10-8D87-821389D29545}"/>
          </ac:cxnSpMkLst>
        </pc:cxnChg>
      </pc:sldChg>
      <pc:sldChg chg="del">
        <pc:chgData name="Piotr Michalski" userId="01571036-b304-4d9d-8fb2-c97eabbc2d2b" providerId="ADAL" clId="{267C72DD-1C0D-43A8-8195-623DC7A322E5}" dt="2022-05-05T18:22:54.686" v="0" actId="47"/>
        <pc:sldMkLst>
          <pc:docMk/>
          <pc:sldMk cId="4171909296" sldId="259"/>
        </pc:sldMkLst>
      </pc:sldChg>
      <pc:sldChg chg="del">
        <pc:chgData name="Piotr Michalski" userId="01571036-b304-4d9d-8fb2-c97eabbc2d2b" providerId="ADAL" clId="{267C72DD-1C0D-43A8-8195-623DC7A322E5}" dt="2022-05-05T18:22:54.686" v="0" actId="47"/>
        <pc:sldMkLst>
          <pc:docMk/>
          <pc:sldMk cId="2083894235" sldId="260"/>
        </pc:sldMkLst>
      </pc:sldChg>
      <pc:sldChg chg="del">
        <pc:chgData name="Piotr Michalski" userId="01571036-b304-4d9d-8fb2-c97eabbc2d2b" providerId="ADAL" clId="{267C72DD-1C0D-43A8-8195-623DC7A322E5}" dt="2022-05-05T18:22:54.686" v="0" actId="47"/>
        <pc:sldMkLst>
          <pc:docMk/>
          <pc:sldMk cId="329555925" sldId="261"/>
        </pc:sldMkLst>
      </pc:sldChg>
      <pc:sldChg chg="del">
        <pc:chgData name="Piotr Michalski" userId="01571036-b304-4d9d-8fb2-c97eabbc2d2b" providerId="ADAL" clId="{267C72DD-1C0D-43A8-8195-623DC7A322E5}" dt="2022-05-05T18:22:54.686" v="0" actId="47"/>
        <pc:sldMkLst>
          <pc:docMk/>
          <pc:sldMk cId="9666827" sldId="262"/>
        </pc:sldMkLst>
      </pc:sldChg>
      <pc:sldChg chg="del">
        <pc:chgData name="Piotr Michalski" userId="01571036-b304-4d9d-8fb2-c97eabbc2d2b" providerId="ADAL" clId="{267C72DD-1C0D-43A8-8195-623DC7A322E5}" dt="2022-05-05T18:22:54.686" v="0" actId="47"/>
        <pc:sldMkLst>
          <pc:docMk/>
          <pc:sldMk cId="3863568193" sldId="263"/>
        </pc:sldMkLst>
      </pc:sldChg>
      <pc:sldChg chg="del">
        <pc:chgData name="Piotr Michalski" userId="01571036-b304-4d9d-8fb2-c97eabbc2d2b" providerId="ADAL" clId="{267C72DD-1C0D-43A8-8195-623DC7A322E5}" dt="2022-05-05T18:22:54.686" v="0" actId="47"/>
        <pc:sldMkLst>
          <pc:docMk/>
          <pc:sldMk cId="439048313" sldId="264"/>
        </pc:sldMkLst>
      </pc:sldChg>
      <pc:sldChg chg="del">
        <pc:chgData name="Piotr Michalski" userId="01571036-b304-4d9d-8fb2-c97eabbc2d2b" providerId="ADAL" clId="{267C72DD-1C0D-43A8-8195-623DC7A322E5}" dt="2022-05-05T18:22:54.686" v="0" actId="47"/>
        <pc:sldMkLst>
          <pc:docMk/>
          <pc:sldMk cId="3987238736" sldId="265"/>
        </pc:sldMkLst>
      </pc:sldChg>
      <pc:sldChg chg="del">
        <pc:chgData name="Piotr Michalski" userId="01571036-b304-4d9d-8fb2-c97eabbc2d2b" providerId="ADAL" clId="{267C72DD-1C0D-43A8-8195-623DC7A322E5}" dt="2022-05-05T18:22:54.686" v="0" actId="47"/>
        <pc:sldMkLst>
          <pc:docMk/>
          <pc:sldMk cId="576113667" sldId="266"/>
        </pc:sldMkLst>
      </pc:sldChg>
      <pc:sldChg chg="del">
        <pc:chgData name="Piotr Michalski" userId="01571036-b304-4d9d-8fb2-c97eabbc2d2b" providerId="ADAL" clId="{267C72DD-1C0D-43A8-8195-623DC7A322E5}" dt="2022-05-05T18:22:54.686" v="0" actId="47"/>
        <pc:sldMkLst>
          <pc:docMk/>
          <pc:sldMk cId="2108752775" sldId="267"/>
        </pc:sldMkLst>
      </pc:sldChg>
      <pc:sldChg chg="del">
        <pc:chgData name="Piotr Michalski" userId="01571036-b304-4d9d-8fb2-c97eabbc2d2b" providerId="ADAL" clId="{267C72DD-1C0D-43A8-8195-623DC7A322E5}" dt="2022-05-05T18:24:19.485" v="12" actId="47"/>
        <pc:sldMkLst>
          <pc:docMk/>
          <pc:sldMk cId="1940257142" sldId="268"/>
        </pc:sldMkLst>
      </pc:sldChg>
      <pc:sldChg chg="del">
        <pc:chgData name="Piotr Michalski" userId="01571036-b304-4d9d-8fb2-c97eabbc2d2b" providerId="ADAL" clId="{267C72DD-1C0D-43A8-8195-623DC7A322E5}" dt="2022-05-05T18:24:06.311" v="3" actId="47"/>
        <pc:sldMkLst>
          <pc:docMk/>
          <pc:sldMk cId="2651678471" sldId="269"/>
        </pc:sldMkLst>
      </pc:sldChg>
      <pc:sldChg chg="del">
        <pc:chgData name="Piotr Michalski" userId="01571036-b304-4d9d-8fb2-c97eabbc2d2b" providerId="ADAL" clId="{267C72DD-1C0D-43A8-8195-623DC7A322E5}" dt="2022-05-05T18:24:07.976" v="4" actId="47"/>
        <pc:sldMkLst>
          <pc:docMk/>
          <pc:sldMk cId="360783696" sldId="270"/>
        </pc:sldMkLst>
      </pc:sldChg>
      <pc:sldChg chg="del">
        <pc:chgData name="Piotr Michalski" userId="01571036-b304-4d9d-8fb2-c97eabbc2d2b" providerId="ADAL" clId="{267C72DD-1C0D-43A8-8195-623DC7A322E5}" dt="2022-05-05T18:24:09.075" v="5" actId="47"/>
        <pc:sldMkLst>
          <pc:docMk/>
          <pc:sldMk cId="4062319036" sldId="403"/>
        </pc:sldMkLst>
      </pc:sldChg>
      <pc:sldChg chg="del">
        <pc:chgData name="Piotr Michalski" userId="01571036-b304-4d9d-8fb2-c97eabbc2d2b" providerId="ADAL" clId="{267C72DD-1C0D-43A8-8195-623DC7A322E5}" dt="2022-05-05T18:24:10.347" v="6" actId="47"/>
        <pc:sldMkLst>
          <pc:docMk/>
          <pc:sldMk cId="21141506" sldId="404"/>
        </pc:sldMkLst>
      </pc:sldChg>
      <pc:sldChg chg="del">
        <pc:chgData name="Piotr Michalski" userId="01571036-b304-4d9d-8fb2-c97eabbc2d2b" providerId="ADAL" clId="{267C72DD-1C0D-43A8-8195-623DC7A322E5}" dt="2022-05-05T18:24:03.265" v="2" actId="47"/>
        <pc:sldMkLst>
          <pc:docMk/>
          <pc:sldMk cId="771164501" sldId="405"/>
        </pc:sldMkLst>
      </pc:sldChg>
      <pc:sldChg chg="del">
        <pc:chgData name="Piotr Michalski" userId="01571036-b304-4d9d-8fb2-c97eabbc2d2b" providerId="ADAL" clId="{267C72DD-1C0D-43A8-8195-623DC7A322E5}" dt="2022-05-05T18:24:11.635" v="7" actId="47"/>
        <pc:sldMkLst>
          <pc:docMk/>
          <pc:sldMk cId="2820384955" sldId="406"/>
        </pc:sldMkLst>
      </pc:sldChg>
      <pc:sldChg chg="del">
        <pc:chgData name="Piotr Michalski" userId="01571036-b304-4d9d-8fb2-c97eabbc2d2b" providerId="ADAL" clId="{267C72DD-1C0D-43A8-8195-623DC7A322E5}" dt="2022-05-05T18:24:12.451" v="8" actId="47"/>
        <pc:sldMkLst>
          <pc:docMk/>
          <pc:sldMk cId="60999218" sldId="407"/>
        </pc:sldMkLst>
      </pc:sldChg>
      <pc:sldChg chg="del">
        <pc:chgData name="Piotr Michalski" userId="01571036-b304-4d9d-8fb2-c97eabbc2d2b" providerId="ADAL" clId="{267C72DD-1C0D-43A8-8195-623DC7A322E5}" dt="2022-05-05T18:24:12.860" v="9" actId="47"/>
        <pc:sldMkLst>
          <pc:docMk/>
          <pc:sldMk cId="773428735" sldId="408"/>
        </pc:sldMkLst>
      </pc:sldChg>
      <pc:sldChg chg="del">
        <pc:chgData name="Piotr Michalski" userId="01571036-b304-4d9d-8fb2-c97eabbc2d2b" providerId="ADAL" clId="{267C72DD-1C0D-43A8-8195-623DC7A322E5}" dt="2022-05-05T18:23:47.364" v="1" actId="47"/>
        <pc:sldMkLst>
          <pc:docMk/>
          <pc:sldMk cId="4181565502" sldId="409"/>
        </pc:sldMkLst>
      </pc:sldChg>
      <pc:sldChg chg="addSp delSp modSp add del mod">
        <pc:chgData name="Piotr Michalski" userId="01571036-b304-4d9d-8fb2-c97eabbc2d2b" providerId="ADAL" clId="{267C72DD-1C0D-43A8-8195-623DC7A322E5}" dt="2022-05-06T07:07:48.611" v="145"/>
        <pc:sldMkLst>
          <pc:docMk/>
          <pc:sldMk cId="2109763533" sldId="410"/>
        </pc:sldMkLst>
        <pc:spChg chg="add del mod">
          <ac:chgData name="Piotr Michalski" userId="01571036-b304-4d9d-8fb2-c97eabbc2d2b" providerId="ADAL" clId="{267C72DD-1C0D-43A8-8195-623DC7A322E5}" dt="2022-05-06T07:07:26.050" v="140" actId="478"/>
          <ac:spMkLst>
            <pc:docMk/>
            <pc:sldMk cId="2109763533" sldId="410"/>
            <ac:spMk id="3" creationId="{EAAB5888-DE55-4855-B99A-815CCEC794C4}"/>
          </ac:spMkLst>
        </pc:spChg>
        <pc:spChg chg="add mod">
          <ac:chgData name="Piotr Michalski" userId="01571036-b304-4d9d-8fb2-c97eabbc2d2b" providerId="ADAL" clId="{267C72DD-1C0D-43A8-8195-623DC7A322E5}" dt="2022-05-06T07:07:48.611" v="145"/>
          <ac:spMkLst>
            <pc:docMk/>
            <pc:sldMk cId="2109763533" sldId="410"/>
            <ac:spMk id="11" creationId="{55A4C30C-EDB9-4478-8B1C-C5408B0D9403}"/>
          </ac:spMkLst>
        </pc:spChg>
        <pc:picChg chg="add del mod">
          <ac:chgData name="Piotr Michalski" userId="01571036-b304-4d9d-8fb2-c97eabbc2d2b" providerId="ADAL" clId="{267C72DD-1C0D-43A8-8195-623DC7A322E5}" dt="2022-05-06T07:00:11.612" v="116" actId="478"/>
          <ac:picMkLst>
            <pc:docMk/>
            <pc:sldMk cId="2109763533" sldId="410"/>
            <ac:picMk id="4" creationId="{F3366866-E472-41A0-B541-6616C5B46DF2}"/>
          </ac:picMkLst>
        </pc:picChg>
        <pc:picChg chg="add del mod">
          <ac:chgData name="Piotr Michalski" userId="01571036-b304-4d9d-8fb2-c97eabbc2d2b" providerId="ADAL" clId="{267C72DD-1C0D-43A8-8195-623DC7A322E5}" dt="2022-05-06T07:00:15.483" v="118" actId="478"/>
          <ac:picMkLst>
            <pc:docMk/>
            <pc:sldMk cId="2109763533" sldId="410"/>
            <ac:picMk id="6" creationId="{DD142381-9985-4266-8192-B1211D3D71A8}"/>
          </ac:picMkLst>
        </pc:picChg>
        <pc:picChg chg="add del">
          <ac:chgData name="Piotr Michalski" userId="01571036-b304-4d9d-8fb2-c97eabbc2d2b" providerId="ADAL" clId="{267C72DD-1C0D-43A8-8195-623DC7A322E5}" dt="2022-05-05T18:27:16.988" v="104" actId="478"/>
          <ac:picMkLst>
            <pc:docMk/>
            <pc:sldMk cId="2109763533" sldId="410"/>
            <ac:picMk id="8" creationId="{54B5B515-276C-4DC3-8DAA-2A6995629709}"/>
          </ac:picMkLst>
        </pc:picChg>
        <pc:picChg chg="add del mod">
          <ac:chgData name="Piotr Michalski" userId="01571036-b304-4d9d-8fb2-c97eabbc2d2b" providerId="ADAL" clId="{267C72DD-1C0D-43A8-8195-623DC7A322E5}" dt="2022-05-06T07:01:31.307" v="121" actId="478"/>
          <ac:picMkLst>
            <pc:docMk/>
            <pc:sldMk cId="2109763533" sldId="410"/>
            <ac:picMk id="8" creationId="{BE50C882-6D70-49DC-8F4C-EFA58CC6480E}"/>
          </ac:picMkLst>
        </pc:picChg>
        <pc:picChg chg="add del">
          <ac:chgData name="Piotr Michalski" userId="01571036-b304-4d9d-8fb2-c97eabbc2d2b" providerId="ADAL" clId="{267C72DD-1C0D-43A8-8195-623DC7A322E5}" dt="2022-05-05T18:27:16.988" v="104" actId="478"/>
          <ac:picMkLst>
            <pc:docMk/>
            <pc:sldMk cId="2109763533" sldId="410"/>
            <ac:picMk id="9" creationId="{2C5972B0-5A7B-42C5-89B6-014980291EBB}"/>
          </ac:picMkLst>
        </pc:picChg>
        <pc:picChg chg="add del">
          <ac:chgData name="Piotr Michalski" userId="01571036-b304-4d9d-8fb2-c97eabbc2d2b" providerId="ADAL" clId="{267C72DD-1C0D-43A8-8195-623DC7A322E5}" dt="2022-05-05T18:27:16.988" v="104" actId="478"/>
          <ac:picMkLst>
            <pc:docMk/>
            <pc:sldMk cId="2109763533" sldId="410"/>
            <ac:picMk id="10" creationId="{467CAEF8-956C-49A2-8018-3DB9D3E9BB75}"/>
          </ac:picMkLst>
        </pc:picChg>
        <pc:picChg chg="add del">
          <ac:chgData name="Piotr Michalski" userId="01571036-b304-4d9d-8fb2-c97eabbc2d2b" providerId="ADAL" clId="{267C72DD-1C0D-43A8-8195-623DC7A322E5}" dt="2022-05-05T18:27:18.778" v="105" actId="478"/>
          <ac:picMkLst>
            <pc:docMk/>
            <pc:sldMk cId="2109763533" sldId="410"/>
            <ac:picMk id="11" creationId="{6B5D1698-4C14-401D-B4D6-B7FFE1A7F8D2}"/>
          </ac:picMkLst>
        </pc:picChg>
        <pc:cxnChg chg="add del mod">
          <ac:chgData name="Piotr Michalski" userId="01571036-b304-4d9d-8fb2-c97eabbc2d2b" providerId="ADAL" clId="{267C72DD-1C0D-43A8-8195-623DC7A322E5}" dt="2022-05-06T07:06:06.291" v="134" actId="478"/>
          <ac:cxnSpMkLst>
            <pc:docMk/>
            <pc:sldMk cId="2109763533" sldId="410"/>
            <ac:cxnSpMk id="10" creationId="{BC75AAE7-4ED1-4DCB-AB6C-73C0A577743F}"/>
          </ac:cxnSpMkLst>
        </pc:cxnChg>
      </pc:sldChg>
      <pc:sldChg chg="del">
        <pc:chgData name="Piotr Michalski" userId="01571036-b304-4d9d-8fb2-c97eabbc2d2b" providerId="ADAL" clId="{267C72DD-1C0D-43A8-8195-623DC7A322E5}" dt="2022-05-05T18:24:24.086" v="13" actId="47"/>
        <pc:sldMkLst>
          <pc:docMk/>
          <pc:sldMk cId="3835870808" sldId="411"/>
        </pc:sldMkLst>
      </pc:sldChg>
      <pc:sldChg chg="addSp delSp modSp mod">
        <pc:chgData name="Piotr Michalski" userId="01571036-b304-4d9d-8fb2-c97eabbc2d2b" providerId="ADAL" clId="{267C72DD-1C0D-43A8-8195-623DC7A322E5}" dt="2022-05-06T07:07:16.307" v="139" actId="14100"/>
        <pc:sldMkLst>
          <pc:docMk/>
          <pc:sldMk cId="3092397182" sldId="412"/>
        </pc:sldMkLst>
        <pc:spChg chg="add del">
          <ac:chgData name="Piotr Michalski" userId="01571036-b304-4d9d-8fb2-c97eabbc2d2b" providerId="ADAL" clId="{267C72DD-1C0D-43A8-8195-623DC7A322E5}" dt="2022-05-05T18:27:36.800" v="108" actId="478"/>
          <ac:spMkLst>
            <pc:docMk/>
            <pc:sldMk cId="3092397182" sldId="412"/>
            <ac:spMk id="8" creationId="{B1F34187-C6E6-43FA-9DB0-BCE9036AACFD}"/>
          </ac:spMkLst>
        </pc:spChg>
        <pc:spChg chg="add del">
          <ac:chgData name="Piotr Michalski" userId="01571036-b304-4d9d-8fb2-c97eabbc2d2b" providerId="ADAL" clId="{267C72DD-1C0D-43A8-8195-623DC7A322E5}" dt="2022-05-05T18:27:36.800" v="108" actId="478"/>
          <ac:spMkLst>
            <pc:docMk/>
            <pc:sldMk cId="3092397182" sldId="412"/>
            <ac:spMk id="10" creationId="{BA73F646-204A-4911-A80B-5ECDCBBF5594}"/>
          </ac:spMkLst>
        </pc:spChg>
        <pc:spChg chg="add mod">
          <ac:chgData name="Piotr Michalski" userId="01571036-b304-4d9d-8fb2-c97eabbc2d2b" providerId="ADAL" clId="{267C72DD-1C0D-43A8-8195-623DC7A322E5}" dt="2022-05-06T07:07:16.307" v="139" actId="14100"/>
          <ac:spMkLst>
            <pc:docMk/>
            <pc:sldMk cId="3092397182" sldId="412"/>
            <ac:spMk id="11" creationId="{5C60058A-A7FD-4575-88A1-1A8C6C99789B}"/>
          </ac:spMkLst>
        </pc:spChg>
        <pc:spChg chg="add del">
          <ac:chgData name="Piotr Michalski" userId="01571036-b304-4d9d-8fb2-c97eabbc2d2b" providerId="ADAL" clId="{267C72DD-1C0D-43A8-8195-623DC7A322E5}" dt="2022-05-05T18:27:36.800" v="108" actId="478"/>
          <ac:spMkLst>
            <pc:docMk/>
            <pc:sldMk cId="3092397182" sldId="412"/>
            <ac:spMk id="17" creationId="{BEFACDDC-7E22-42F1-9E90-27F397F1EF56}"/>
          </ac:spMkLst>
        </pc:spChg>
        <pc:spChg chg="add del">
          <ac:chgData name="Piotr Michalski" userId="01571036-b304-4d9d-8fb2-c97eabbc2d2b" providerId="ADAL" clId="{267C72DD-1C0D-43A8-8195-623DC7A322E5}" dt="2022-05-05T18:27:36.800" v="108" actId="478"/>
          <ac:spMkLst>
            <pc:docMk/>
            <pc:sldMk cId="3092397182" sldId="412"/>
            <ac:spMk id="24" creationId="{EB4B695E-F313-41B9-8F80-DB08FA94EBF1}"/>
          </ac:spMkLst>
        </pc:spChg>
        <pc:picChg chg="add del">
          <ac:chgData name="Piotr Michalski" userId="01571036-b304-4d9d-8fb2-c97eabbc2d2b" providerId="ADAL" clId="{267C72DD-1C0D-43A8-8195-623DC7A322E5}" dt="2022-05-05T18:27:36.800" v="108" actId="478"/>
          <ac:picMkLst>
            <pc:docMk/>
            <pc:sldMk cId="3092397182" sldId="412"/>
            <ac:picMk id="21" creationId="{2983EF93-19DD-4D6E-A3F5-BDC604F4FE1A}"/>
          </ac:picMkLst>
        </pc:picChg>
        <pc:picChg chg="add del">
          <ac:chgData name="Piotr Michalski" userId="01571036-b304-4d9d-8fb2-c97eabbc2d2b" providerId="ADAL" clId="{267C72DD-1C0D-43A8-8195-623DC7A322E5}" dt="2022-05-05T18:27:36.800" v="108" actId="478"/>
          <ac:picMkLst>
            <pc:docMk/>
            <pc:sldMk cId="3092397182" sldId="412"/>
            <ac:picMk id="22" creationId="{61136EB7-35DA-41FA-9DC2-15B6DAF36319}"/>
          </ac:picMkLst>
        </pc:picChg>
        <pc:picChg chg="add del">
          <ac:chgData name="Piotr Michalski" userId="01571036-b304-4d9d-8fb2-c97eabbc2d2b" providerId="ADAL" clId="{267C72DD-1C0D-43A8-8195-623DC7A322E5}" dt="2022-05-05T18:27:36.800" v="108" actId="478"/>
          <ac:picMkLst>
            <pc:docMk/>
            <pc:sldMk cId="3092397182" sldId="412"/>
            <ac:picMk id="23" creationId="{144EA9A1-9C00-4399-8926-1DBBDB8E8AE9}"/>
          </ac:picMkLst>
        </pc:picChg>
        <pc:picChg chg="add del">
          <ac:chgData name="Piotr Michalski" userId="01571036-b304-4d9d-8fb2-c97eabbc2d2b" providerId="ADAL" clId="{267C72DD-1C0D-43A8-8195-623DC7A322E5}" dt="2022-05-05T18:27:36.800" v="108" actId="478"/>
          <ac:picMkLst>
            <pc:docMk/>
            <pc:sldMk cId="3092397182" sldId="412"/>
            <ac:picMk id="26" creationId="{00A9E6A5-A17F-43EB-8EF9-3294E6729C02}"/>
          </ac:picMkLst>
        </pc:picChg>
      </pc:sldChg>
      <pc:sldChg chg="del">
        <pc:chgData name="Piotr Michalski" userId="01571036-b304-4d9d-8fb2-c97eabbc2d2b" providerId="ADAL" clId="{267C72DD-1C0D-43A8-8195-623DC7A322E5}" dt="2022-05-05T18:24:28.451" v="14" actId="47"/>
        <pc:sldMkLst>
          <pc:docMk/>
          <pc:sldMk cId="930417561" sldId="413"/>
        </pc:sldMkLst>
      </pc:sldChg>
      <pc:sldChg chg="del">
        <pc:chgData name="Piotr Michalski" userId="01571036-b304-4d9d-8fb2-c97eabbc2d2b" providerId="ADAL" clId="{267C72DD-1C0D-43A8-8195-623DC7A322E5}" dt="2022-05-05T18:24:28.862" v="15" actId="47"/>
        <pc:sldMkLst>
          <pc:docMk/>
          <pc:sldMk cId="458658683" sldId="414"/>
        </pc:sldMkLst>
      </pc:sldChg>
      <pc:sldChg chg="del">
        <pc:chgData name="Piotr Michalski" userId="01571036-b304-4d9d-8fb2-c97eabbc2d2b" providerId="ADAL" clId="{267C72DD-1C0D-43A8-8195-623DC7A322E5}" dt="2022-05-05T18:24:29.110" v="16" actId="47"/>
        <pc:sldMkLst>
          <pc:docMk/>
          <pc:sldMk cId="1274330179" sldId="415"/>
        </pc:sldMkLst>
      </pc:sldChg>
      <pc:sldChg chg="del">
        <pc:chgData name="Piotr Michalski" userId="01571036-b304-4d9d-8fb2-c97eabbc2d2b" providerId="ADAL" clId="{267C72DD-1C0D-43A8-8195-623DC7A322E5}" dt="2022-05-05T18:24:29.565" v="17" actId="47"/>
        <pc:sldMkLst>
          <pc:docMk/>
          <pc:sldMk cId="1473164127" sldId="416"/>
        </pc:sldMkLst>
      </pc:sldChg>
      <pc:sldChg chg="del">
        <pc:chgData name="Piotr Michalski" userId="01571036-b304-4d9d-8fb2-c97eabbc2d2b" providerId="ADAL" clId="{267C72DD-1C0D-43A8-8195-623DC7A322E5}" dt="2022-05-05T18:24:29.753" v="18" actId="47"/>
        <pc:sldMkLst>
          <pc:docMk/>
          <pc:sldMk cId="3432855983" sldId="417"/>
        </pc:sldMkLst>
      </pc:sldChg>
      <pc:sldChg chg="del">
        <pc:chgData name="Piotr Michalski" userId="01571036-b304-4d9d-8fb2-c97eabbc2d2b" providerId="ADAL" clId="{267C72DD-1C0D-43A8-8195-623DC7A322E5}" dt="2022-05-05T18:24:29.910" v="19" actId="47"/>
        <pc:sldMkLst>
          <pc:docMk/>
          <pc:sldMk cId="1485864438" sldId="418"/>
        </pc:sldMkLst>
      </pc:sldChg>
      <pc:sldChg chg="del">
        <pc:chgData name="Piotr Michalski" userId="01571036-b304-4d9d-8fb2-c97eabbc2d2b" providerId="ADAL" clId="{267C72DD-1C0D-43A8-8195-623DC7A322E5}" dt="2022-05-05T18:24:30.068" v="20" actId="47"/>
        <pc:sldMkLst>
          <pc:docMk/>
          <pc:sldMk cId="3749953490" sldId="419"/>
        </pc:sldMkLst>
      </pc:sldChg>
      <pc:sldChg chg="del">
        <pc:chgData name="Piotr Michalski" userId="01571036-b304-4d9d-8fb2-c97eabbc2d2b" providerId="ADAL" clId="{267C72DD-1C0D-43A8-8195-623DC7A322E5}" dt="2022-05-05T18:24:30.241" v="21" actId="47"/>
        <pc:sldMkLst>
          <pc:docMk/>
          <pc:sldMk cId="4231424357" sldId="421"/>
        </pc:sldMkLst>
      </pc:sldChg>
      <pc:sldChg chg="del">
        <pc:chgData name="Piotr Michalski" userId="01571036-b304-4d9d-8fb2-c97eabbc2d2b" providerId="ADAL" clId="{267C72DD-1C0D-43A8-8195-623DC7A322E5}" dt="2022-05-05T18:24:30.617" v="22" actId="47"/>
        <pc:sldMkLst>
          <pc:docMk/>
          <pc:sldMk cId="1504263239" sldId="422"/>
        </pc:sldMkLst>
      </pc:sldChg>
      <pc:sldChg chg="del">
        <pc:chgData name="Piotr Michalski" userId="01571036-b304-4d9d-8fb2-c97eabbc2d2b" providerId="ADAL" clId="{267C72DD-1C0D-43A8-8195-623DC7A322E5}" dt="2022-05-05T18:24:30.775" v="23" actId="47"/>
        <pc:sldMkLst>
          <pc:docMk/>
          <pc:sldMk cId="4245926879" sldId="423"/>
        </pc:sldMkLst>
      </pc:sldChg>
      <pc:sldChg chg="del">
        <pc:chgData name="Piotr Michalski" userId="01571036-b304-4d9d-8fb2-c97eabbc2d2b" providerId="ADAL" clId="{267C72DD-1C0D-43A8-8195-623DC7A322E5}" dt="2022-05-05T18:24:30.948" v="24" actId="47"/>
        <pc:sldMkLst>
          <pc:docMk/>
          <pc:sldMk cId="4072018908" sldId="424"/>
        </pc:sldMkLst>
      </pc:sldChg>
      <pc:sldChg chg="addSp delSp modSp mod">
        <pc:chgData name="Piotr Michalski" userId="01571036-b304-4d9d-8fb2-c97eabbc2d2b" providerId="ADAL" clId="{267C72DD-1C0D-43A8-8195-623DC7A322E5}" dt="2022-05-06T07:07:50.769" v="146"/>
        <pc:sldMkLst>
          <pc:docMk/>
          <pc:sldMk cId="2525744666" sldId="425"/>
        </pc:sldMkLst>
        <pc:spChg chg="add mod">
          <ac:chgData name="Piotr Michalski" userId="01571036-b304-4d9d-8fb2-c97eabbc2d2b" providerId="ADAL" clId="{267C72DD-1C0D-43A8-8195-623DC7A322E5}" dt="2022-05-06T07:07:50.769" v="146"/>
          <ac:spMkLst>
            <pc:docMk/>
            <pc:sldMk cId="2525744666" sldId="425"/>
            <ac:spMk id="3" creationId="{C20F8758-7C0D-4076-B923-A712DCA97D6F}"/>
          </ac:spMkLst>
        </pc:spChg>
        <pc:spChg chg="add del mod">
          <ac:chgData name="Piotr Michalski" userId="01571036-b304-4d9d-8fb2-c97eabbc2d2b" providerId="ADAL" clId="{267C72DD-1C0D-43A8-8195-623DC7A322E5}" dt="2022-05-06T07:07:28.713" v="141" actId="478"/>
          <ac:spMkLst>
            <pc:docMk/>
            <pc:sldMk cId="2525744666" sldId="425"/>
            <ac:spMk id="6" creationId="{D19EEA8A-33C6-4611-A648-9F79615EDFCF}"/>
          </ac:spMkLst>
        </pc:spChg>
        <pc:spChg chg="add del">
          <ac:chgData name="Piotr Michalski" userId="01571036-b304-4d9d-8fb2-c97eabbc2d2b" providerId="ADAL" clId="{267C72DD-1C0D-43A8-8195-623DC7A322E5}" dt="2022-05-05T18:27:29.655" v="107" actId="478"/>
          <ac:spMkLst>
            <pc:docMk/>
            <pc:sldMk cId="2525744666" sldId="425"/>
            <ac:spMk id="12" creationId="{D6A05CA1-D5D3-4349-BBA8-FDB94F6F2E68}"/>
          </ac:spMkLst>
        </pc:spChg>
        <pc:picChg chg="add del">
          <ac:chgData name="Piotr Michalski" userId="01571036-b304-4d9d-8fb2-c97eabbc2d2b" providerId="ADAL" clId="{267C72DD-1C0D-43A8-8195-623DC7A322E5}" dt="2022-05-05T18:27:23.989" v="106" actId="478"/>
          <ac:picMkLst>
            <pc:docMk/>
            <pc:sldMk cId="2525744666" sldId="425"/>
            <ac:picMk id="8" creationId="{55C45509-AF8B-42E3-8C0A-588D46C87AFA}"/>
          </ac:picMkLst>
        </pc:picChg>
        <pc:picChg chg="add del">
          <ac:chgData name="Piotr Michalski" userId="01571036-b304-4d9d-8fb2-c97eabbc2d2b" providerId="ADAL" clId="{267C72DD-1C0D-43A8-8195-623DC7A322E5}" dt="2022-05-05T18:27:29.655" v="107" actId="478"/>
          <ac:picMkLst>
            <pc:docMk/>
            <pc:sldMk cId="2525744666" sldId="425"/>
            <ac:picMk id="9" creationId="{219399F6-C76C-4ECD-9431-D0F25925ED44}"/>
          </ac:picMkLst>
        </pc:picChg>
        <pc:picChg chg="add del">
          <ac:chgData name="Piotr Michalski" userId="01571036-b304-4d9d-8fb2-c97eabbc2d2b" providerId="ADAL" clId="{267C72DD-1C0D-43A8-8195-623DC7A322E5}" dt="2022-05-05T18:27:29.655" v="107" actId="478"/>
          <ac:picMkLst>
            <pc:docMk/>
            <pc:sldMk cId="2525744666" sldId="425"/>
            <ac:picMk id="10" creationId="{3F25C950-199D-45BD-B6F4-A17EFDA14C62}"/>
          </ac:picMkLst>
        </pc:picChg>
      </pc:sldChg>
      <pc:sldChg chg="del">
        <pc:chgData name="Piotr Michalski" userId="01571036-b304-4d9d-8fb2-c97eabbc2d2b" providerId="ADAL" clId="{267C72DD-1C0D-43A8-8195-623DC7A322E5}" dt="2022-05-05T18:24:35.122" v="25" actId="47"/>
        <pc:sldMkLst>
          <pc:docMk/>
          <pc:sldMk cId="837397307" sldId="426"/>
        </pc:sldMkLst>
      </pc:sldChg>
      <pc:sldChg chg="del">
        <pc:chgData name="Piotr Michalski" userId="01571036-b304-4d9d-8fb2-c97eabbc2d2b" providerId="ADAL" clId="{267C72DD-1C0D-43A8-8195-623DC7A322E5}" dt="2022-05-05T18:24:35.641" v="26" actId="47"/>
        <pc:sldMkLst>
          <pc:docMk/>
          <pc:sldMk cId="144229282" sldId="427"/>
        </pc:sldMkLst>
      </pc:sldChg>
      <pc:sldChg chg="del">
        <pc:chgData name="Piotr Michalski" userId="01571036-b304-4d9d-8fb2-c97eabbc2d2b" providerId="ADAL" clId="{267C72DD-1C0D-43A8-8195-623DC7A322E5}" dt="2022-05-05T18:24:35.829" v="27" actId="47"/>
        <pc:sldMkLst>
          <pc:docMk/>
          <pc:sldMk cId="1694217645" sldId="428"/>
        </pc:sldMkLst>
      </pc:sldChg>
      <pc:sldChg chg="del">
        <pc:chgData name="Piotr Michalski" userId="01571036-b304-4d9d-8fb2-c97eabbc2d2b" providerId="ADAL" clId="{267C72DD-1C0D-43A8-8195-623DC7A322E5}" dt="2022-05-05T18:24:36.018" v="28" actId="47"/>
        <pc:sldMkLst>
          <pc:docMk/>
          <pc:sldMk cId="2714482017" sldId="429"/>
        </pc:sldMkLst>
      </pc:sldChg>
      <pc:sldChg chg="del">
        <pc:chgData name="Piotr Michalski" userId="01571036-b304-4d9d-8fb2-c97eabbc2d2b" providerId="ADAL" clId="{267C72DD-1C0D-43A8-8195-623DC7A322E5}" dt="2022-05-05T18:24:37.134" v="29" actId="47"/>
        <pc:sldMkLst>
          <pc:docMk/>
          <pc:sldMk cId="1165574839" sldId="430"/>
        </pc:sldMkLst>
      </pc:sldChg>
      <pc:sldChg chg="addSp delSp modSp mod">
        <pc:chgData name="Piotr Michalski" userId="01571036-b304-4d9d-8fb2-c97eabbc2d2b" providerId="ADAL" clId="{267C72DD-1C0D-43A8-8195-623DC7A322E5}" dt="2022-05-06T07:07:53.252" v="147"/>
        <pc:sldMkLst>
          <pc:docMk/>
          <pc:sldMk cId="1691646673" sldId="431"/>
        </pc:sldMkLst>
        <pc:spChg chg="add mod">
          <ac:chgData name="Piotr Michalski" userId="01571036-b304-4d9d-8fb2-c97eabbc2d2b" providerId="ADAL" clId="{267C72DD-1C0D-43A8-8195-623DC7A322E5}" dt="2022-05-06T07:07:53.252" v="147"/>
          <ac:spMkLst>
            <pc:docMk/>
            <pc:sldMk cId="1691646673" sldId="431"/>
            <ac:spMk id="3" creationId="{06B93718-1AB5-4E92-9664-2F5E7731C94E}"/>
          </ac:spMkLst>
        </pc:spChg>
        <pc:spChg chg="add del">
          <ac:chgData name="Piotr Michalski" userId="01571036-b304-4d9d-8fb2-c97eabbc2d2b" providerId="ADAL" clId="{267C72DD-1C0D-43A8-8195-623DC7A322E5}" dt="2022-05-05T18:27:51.777" v="111" actId="478"/>
          <ac:spMkLst>
            <pc:docMk/>
            <pc:sldMk cId="1691646673" sldId="431"/>
            <ac:spMk id="3" creationId="{27F7D3B9-616A-438F-A5A9-9F3B2E126F7D}"/>
          </ac:spMkLst>
        </pc:spChg>
        <pc:spChg chg="add del mod">
          <ac:chgData name="Piotr Michalski" userId="01571036-b304-4d9d-8fb2-c97eabbc2d2b" providerId="ADAL" clId="{267C72DD-1C0D-43A8-8195-623DC7A322E5}" dt="2022-05-06T07:07:30.772" v="142" actId="478"/>
          <ac:spMkLst>
            <pc:docMk/>
            <pc:sldMk cId="1691646673" sldId="431"/>
            <ac:spMk id="13" creationId="{CCA7441A-0345-4C57-B629-6B2F3CC664C9}"/>
          </ac:spMkLst>
        </pc:spChg>
        <pc:spChg chg="add del">
          <ac:chgData name="Piotr Michalski" userId="01571036-b304-4d9d-8fb2-c97eabbc2d2b" providerId="ADAL" clId="{267C72DD-1C0D-43A8-8195-623DC7A322E5}" dt="2022-05-05T18:27:51.777" v="111" actId="478"/>
          <ac:spMkLst>
            <pc:docMk/>
            <pc:sldMk cId="1691646673" sldId="431"/>
            <ac:spMk id="17" creationId="{D82ED599-623C-4D12-8368-23E2CB771066}"/>
          </ac:spMkLst>
        </pc:spChg>
        <pc:spChg chg="add del">
          <ac:chgData name="Piotr Michalski" userId="01571036-b304-4d9d-8fb2-c97eabbc2d2b" providerId="ADAL" clId="{267C72DD-1C0D-43A8-8195-623DC7A322E5}" dt="2022-05-05T18:27:51.777" v="111" actId="478"/>
          <ac:spMkLst>
            <pc:docMk/>
            <pc:sldMk cId="1691646673" sldId="431"/>
            <ac:spMk id="20" creationId="{297A7EE8-B499-42B0-B4E8-802078B52F07}"/>
          </ac:spMkLst>
        </pc:spChg>
        <pc:spChg chg="add del">
          <ac:chgData name="Piotr Michalski" userId="01571036-b304-4d9d-8fb2-c97eabbc2d2b" providerId="ADAL" clId="{267C72DD-1C0D-43A8-8195-623DC7A322E5}" dt="2022-05-05T18:27:51.777" v="111" actId="478"/>
          <ac:spMkLst>
            <pc:docMk/>
            <pc:sldMk cId="1691646673" sldId="431"/>
            <ac:spMk id="21" creationId="{07B0EE11-E7F3-46CD-A33B-C4E5F41B20F3}"/>
          </ac:spMkLst>
        </pc:spChg>
        <pc:spChg chg="add del">
          <ac:chgData name="Piotr Michalski" userId="01571036-b304-4d9d-8fb2-c97eabbc2d2b" providerId="ADAL" clId="{267C72DD-1C0D-43A8-8195-623DC7A322E5}" dt="2022-05-05T18:27:51.777" v="111" actId="478"/>
          <ac:spMkLst>
            <pc:docMk/>
            <pc:sldMk cId="1691646673" sldId="431"/>
            <ac:spMk id="22" creationId="{E2348A59-1041-4A0D-B556-6A8D0B2E26A8}"/>
          </ac:spMkLst>
        </pc:spChg>
        <pc:spChg chg="add del">
          <ac:chgData name="Piotr Michalski" userId="01571036-b304-4d9d-8fb2-c97eabbc2d2b" providerId="ADAL" clId="{267C72DD-1C0D-43A8-8195-623DC7A322E5}" dt="2022-05-05T18:27:51.777" v="111" actId="478"/>
          <ac:spMkLst>
            <pc:docMk/>
            <pc:sldMk cId="1691646673" sldId="431"/>
            <ac:spMk id="23" creationId="{BAF1EA5A-1287-474F-B6B7-237E0EA1DF18}"/>
          </ac:spMkLst>
        </pc:spChg>
        <pc:spChg chg="add del">
          <ac:chgData name="Piotr Michalski" userId="01571036-b304-4d9d-8fb2-c97eabbc2d2b" providerId="ADAL" clId="{267C72DD-1C0D-43A8-8195-623DC7A322E5}" dt="2022-05-05T18:27:51.777" v="111" actId="478"/>
          <ac:spMkLst>
            <pc:docMk/>
            <pc:sldMk cId="1691646673" sldId="431"/>
            <ac:spMk id="24" creationId="{8965875C-2271-4A79-BAA3-7C1A930784DB}"/>
          </ac:spMkLst>
        </pc:spChg>
        <pc:picChg chg="add del">
          <ac:chgData name="Piotr Michalski" userId="01571036-b304-4d9d-8fb2-c97eabbc2d2b" providerId="ADAL" clId="{267C72DD-1C0D-43A8-8195-623DC7A322E5}" dt="2022-05-05T18:27:51.777" v="111" actId="478"/>
          <ac:picMkLst>
            <pc:docMk/>
            <pc:sldMk cId="1691646673" sldId="431"/>
            <ac:picMk id="15" creationId="{3FFF67E2-AA70-4FF8-8E7D-FE192DE11BF5}"/>
          </ac:picMkLst>
        </pc:picChg>
        <pc:picChg chg="add del">
          <ac:chgData name="Piotr Michalski" userId="01571036-b304-4d9d-8fb2-c97eabbc2d2b" providerId="ADAL" clId="{267C72DD-1C0D-43A8-8195-623DC7A322E5}" dt="2022-05-05T18:27:51.777" v="111" actId="478"/>
          <ac:picMkLst>
            <pc:docMk/>
            <pc:sldMk cId="1691646673" sldId="431"/>
            <ac:picMk id="16" creationId="{9D9BA1DB-7B3A-4492-BE4D-0C715395710D}"/>
          </ac:picMkLst>
        </pc:picChg>
        <pc:picChg chg="add del">
          <ac:chgData name="Piotr Michalski" userId="01571036-b304-4d9d-8fb2-c97eabbc2d2b" providerId="ADAL" clId="{267C72DD-1C0D-43A8-8195-623DC7A322E5}" dt="2022-05-05T18:27:51.777" v="111" actId="478"/>
          <ac:picMkLst>
            <pc:docMk/>
            <pc:sldMk cId="1691646673" sldId="431"/>
            <ac:picMk id="18" creationId="{F728595B-C300-44A3-8D95-8830A7DAC18B}"/>
          </ac:picMkLst>
        </pc:picChg>
        <pc:picChg chg="add del">
          <ac:chgData name="Piotr Michalski" userId="01571036-b304-4d9d-8fb2-c97eabbc2d2b" providerId="ADAL" clId="{267C72DD-1C0D-43A8-8195-623DC7A322E5}" dt="2022-05-05T18:27:51.777" v="111" actId="478"/>
          <ac:picMkLst>
            <pc:docMk/>
            <pc:sldMk cId="1691646673" sldId="431"/>
            <ac:picMk id="19" creationId="{7F890FD1-6891-49AA-A84E-D6325C101BBC}"/>
          </ac:picMkLst>
        </pc:picChg>
      </pc:sldChg>
      <pc:sldChg chg="del">
        <pc:chgData name="Piotr Michalski" userId="01571036-b304-4d9d-8fb2-c97eabbc2d2b" providerId="ADAL" clId="{267C72DD-1C0D-43A8-8195-623DC7A322E5}" dt="2022-05-05T18:24:38.735" v="30" actId="47"/>
        <pc:sldMkLst>
          <pc:docMk/>
          <pc:sldMk cId="3367956344" sldId="432"/>
        </pc:sldMkLst>
      </pc:sldChg>
      <pc:sldChg chg="del">
        <pc:chgData name="Piotr Michalski" userId="01571036-b304-4d9d-8fb2-c97eabbc2d2b" providerId="ADAL" clId="{267C72DD-1C0D-43A8-8195-623DC7A322E5}" dt="2022-05-05T18:24:38.923" v="31" actId="47"/>
        <pc:sldMkLst>
          <pc:docMk/>
          <pc:sldMk cId="3563434917" sldId="433"/>
        </pc:sldMkLst>
      </pc:sldChg>
      <pc:sldChg chg="addSp delSp add del mod">
        <pc:chgData name="Piotr Michalski" userId="01571036-b304-4d9d-8fb2-c97eabbc2d2b" providerId="ADAL" clId="{267C72DD-1C0D-43A8-8195-623DC7A322E5}" dt="2022-05-05T18:28:05.889" v="113" actId="47"/>
        <pc:sldMkLst>
          <pc:docMk/>
          <pc:sldMk cId="2018238206" sldId="434"/>
        </pc:sldMkLst>
        <pc:spChg chg="add del">
          <ac:chgData name="Piotr Michalski" userId="01571036-b304-4d9d-8fb2-c97eabbc2d2b" providerId="ADAL" clId="{267C72DD-1C0D-43A8-8195-623DC7A322E5}" dt="2022-05-05T18:26:53.282" v="94" actId="478"/>
          <ac:spMkLst>
            <pc:docMk/>
            <pc:sldMk cId="2018238206" sldId="434"/>
            <ac:spMk id="8" creationId="{2CA0DC1D-F016-409E-9A9B-28DC203E44A7}"/>
          </ac:spMkLst>
        </pc:spChg>
        <pc:picChg chg="add del">
          <ac:chgData name="Piotr Michalski" userId="01571036-b304-4d9d-8fb2-c97eabbc2d2b" providerId="ADAL" clId="{267C72DD-1C0D-43A8-8195-623DC7A322E5}" dt="2022-05-05T18:26:54.147" v="96" actId="478"/>
          <ac:picMkLst>
            <pc:docMk/>
            <pc:sldMk cId="2018238206" sldId="434"/>
            <ac:picMk id="9" creationId="{9DB9539E-BDEB-414E-B77A-A1497EE66768}"/>
          </ac:picMkLst>
        </pc:picChg>
        <pc:picChg chg="add del">
          <ac:chgData name="Piotr Michalski" userId="01571036-b304-4d9d-8fb2-c97eabbc2d2b" providerId="ADAL" clId="{267C72DD-1C0D-43A8-8195-623DC7A322E5}" dt="2022-05-05T18:26:53.841" v="95" actId="478"/>
          <ac:picMkLst>
            <pc:docMk/>
            <pc:sldMk cId="2018238206" sldId="434"/>
            <ac:picMk id="10" creationId="{45D133AD-8258-4719-8400-6F554D47E864}"/>
          </ac:picMkLst>
        </pc:picChg>
      </pc:sldChg>
      <pc:sldChg chg="del">
        <pc:chgData name="Piotr Michalski" userId="01571036-b304-4d9d-8fb2-c97eabbc2d2b" providerId="ADAL" clId="{267C72DD-1C0D-43A8-8195-623DC7A322E5}" dt="2022-05-05T18:24:48.547" v="32" actId="47"/>
        <pc:sldMkLst>
          <pc:docMk/>
          <pc:sldMk cId="2461337621" sldId="435"/>
        </pc:sldMkLst>
      </pc:sldChg>
      <pc:sldChg chg="del">
        <pc:chgData name="Piotr Michalski" userId="01571036-b304-4d9d-8fb2-c97eabbc2d2b" providerId="ADAL" clId="{267C72DD-1C0D-43A8-8195-623DC7A322E5}" dt="2022-05-05T18:24:49.191" v="33" actId="47"/>
        <pc:sldMkLst>
          <pc:docMk/>
          <pc:sldMk cId="3768541721" sldId="436"/>
        </pc:sldMkLst>
      </pc:sldChg>
      <pc:sldChg chg="del">
        <pc:chgData name="Piotr Michalski" userId="01571036-b304-4d9d-8fb2-c97eabbc2d2b" providerId="ADAL" clId="{267C72DD-1C0D-43A8-8195-623DC7A322E5}" dt="2022-05-05T18:24:49.898" v="34" actId="47"/>
        <pc:sldMkLst>
          <pc:docMk/>
          <pc:sldMk cId="2547975100" sldId="437"/>
        </pc:sldMkLst>
      </pc:sldChg>
      <pc:sldChg chg="del">
        <pc:chgData name="Piotr Michalski" userId="01571036-b304-4d9d-8fb2-c97eabbc2d2b" providerId="ADAL" clId="{267C72DD-1C0D-43A8-8195-623DC7A322E5}" dt="2022-05-05T18:24:50.584" v="35" actId="47"/>
        <pc:sldMkLst>
          <pc:docMk/>
          <pc:sldMk cId="1972497612" sldId="438"/>
        </pc:sldMkLst>
      </pc:sldChg>
      <pc:sldChg chg="del">
        <pc:chgData name="Piotr Michalski" userId="01571036-b304-4d9d-8fb2-c97eabbc2d2b" providerId="ADAL" clId="{267C72DD-1C0D-43A8-8195-623DC7A322E5}" dt="2022-05-05T18:24:51.247" v="36" actId="47"/>
        <pc:sldMkLst>
          <pc:docMk/>
          <pc:sldMk cId="3715179530" sldId="439"/>
        </pc:sldMkLst>
      </pc:sldChg>
      <pc:sldChg chg="del">
        <pc:chgData name="Piotr Michalski" userId="01571036-b304-4d9d-8fb2-c97eabbc2d2b" providerId="ADAL" clId="{267C72DD-1C0D-43A8-8195-623DC7A322E5}" dt="2022-05-05T18:24:55.898" v="37" actId="47"/>
        <pc:sldMkLst>
          <pc:docMk/>
          <pc:sldMk cId="812727070" sldId="440"/>
        </pc:sldMkLst>
      </pc:sldChg>
      <pc:sldChg chg="del">
        <pc:chgData name="Piotr Michalski" userId="01571036-b304-4d9d-8fb2-c97eabbc2d2b" providerId="ADAL" clId="{267C72DD-1C0D-43A8-8195-623DC7A322E5}" dt="2022-05-05T18:24:56.715" v="38" actId="47"/>
        <pc:sldMkLst>
          <pc:docMk/>
          <pc:sldMk cId="4265007378" sldId="441"/>
        </pc:sldMkLst>
      </pc:sldChg>
      <pc:sldChg chg="addSp delSp modSp mod">
        <pc:chgData name="Piotr Michalski" userId="01571036-b304-4d9d-8fb2-c97eabbc2d2b" providerId="ADAL" clId="{267C72DD-1C0D-43A8-8195-623DC7A322E5}" dt="2022-05-06T07:15:42.697" v="355" actId="1076"/>
        <pc:sldMkLst>
          <pc:docMk/>
          <pc:sldMk cId="2949321826" sldId="442"/>
        </pc:sldMkLst>
        <pc:spChg chg="add del mod">
          <ac:chgData name="Piotr Michalski" userId="01571036-b304-4d9d-8fb2-c97eabbc2d2b" providerId="ADAL" clId="{267C72DD-1C0D-43A8-8195-623DC7A322E5}" dt="2022-05-06T07:08:11.375" v="149" actId="478"/>
          <ac:spMkLst>
            <pc:docMk/>
            <pc:sldMk cId="2949321826" sldId="442"/>
            <ac:spMk id="3" creationId="{55608950-6CC6-4891-B112-F7E045C63340}"/>
          </ac:spMkLst>
        </pc:spChg>
        <pc:spChg chg="add del mod">
          <ac:chgData name="Piotr Michalski" userId="01571036-b304-4d9d-8fb2-c97eabbc2d2b" providerId="ADAL" clId="{267C72DD-1C0D-43A8-8195-623DC7A322E5}" dt="2022-05-06T07:10:35.985" v="242"/>
          <ac:spMkLst>
            <pc:docMk/>
            <pc:sldMk cId="2949321826" sldId="442"/>
            <ac:spMk id="4" creationId="{3E809584-8718-4A43-8277-39D793E72076}"/>
          </ac:spMkLst>
        </pc:spChg>
        <pc:spChg chg="add mod">
          <ac:chgData name="Piotr Michalski" userId="01571036-b304-4d9d-8fb2-c97eabbc2d2b" providerId="ADAL" clId="{267C72DD-1C0D-43A8-8195-623DC7A322E5}" dt="2022-05-06T07:15:42.697" v="355" actId="1076"/>
          <ac:spMkLst>
            <pc:docMk/>
            <pc:sldMk cId="2949321826" sldId="442"/>
            <ac:spMk id="5" creationId="{22F2522A-4C7F-4F9D-967D-6609F16E496A}"/>
          </ac:spMkLst>
        </pc:spChg>
        <pc:spChg chg="mod">
          <ac:chgData name="Piotr Michalski" userId="01571036-b304-4d9d-8fb2-c97eabbc2d2b" providerId="ADAL" clId="{267C72DD-1C0D-43A8-8195-623DC7A322E5}" dt="2022-05-05T18:28:19.592" v="114" actId="6549"/>
          <ac:spMkLst>
            <pc:docMk/>
            <pc:sldMk cId="2949321826" sldId="442"/>
            <ac:spMk id="12" creationId="{645B3950-9A41-44F6-B710-952A9FC8F2A8}"/>
          </ac:spMkLst>
        </pc:spChg>
      </pc:sldChg>
      <pc:sldChg chg="del">
        <pc:chgData name="Piotr Michalski" userId="01571036-b304-4d9d-8fb2-c97eabbc2d2b" providerId="ADAL" clId="{267C72DD-1C0D-43A8-8195-623DC7A322E5}" dt="2022-05-05T18:25:00.103" v="39" actId="47"/>
        <pc:sldMkLst>
          <pc:docMk/>
          <pc:sldMk cId="3044888133" sldId="443"/>
        </pc:sldMkLst>
      </pc:sldChg>
      <pc:sldChg chg="del">
        <pc:chgData name="Piotr Michalski" userId="01571036-b304-4d9d-8fb2-c97eabbc2d2b" providerId="ADAL" clId="{267C72DD-1C0D-43A8-8195-623DC7A322E5}" dt="2022-05-05T18:25:00.773" v="40" actId="47"/>
        <pc:sldMkLst>
          <pc:docMk/>
          <pc:sldMk cId="3680921381" sldId="444"/>
        </pc:sldMkLst>
      </pc:sldChg>
      <pc:sldChg chg="del">
        <pc:chgData name="Piotr Michalski" userId="01571036-b304-4d9d-8fb2-c97eabbc2d2b" providerId="ADAL" clId="{267C72DD-1C0D-43A8-8195-623DC7A322E5}" dt="2022-05-05T18:25:01.575" v="41" actId="47"/>
        <pc:sldMkLst>
          <pc:docMk/>
          <pc:sldMk cId="2098602689" sldId="445"/>
        </pc:sldMkLst>
      </pc:sldChg>
      <pc:sldChg chg="del">
        <pc:chgData name="Piotr Michalski" userId="01571036-b304-4d9d-8fb2-c97eabbc2d2b" providerId="ADAL" clId="{267C72DD-1C0D-43A8-8195-623DC7A322E5}" dt="2022-05-05T18:25:02.641" v="42" actId="47"/>
        <pc:sldMkLst>
          <pc:docMk/>
          <pc:sldMk cId="2193989786" sldId="446"/>
        </pc:sldMkLst>
      </pc:sldChg>
      <pc:sldMasterChg chg="addSp modSp mod">
        <pc:chgData name="Piotr Michalski" userId="01571036-b304-4d9d-8fb2-c97eabbc2d2b" providerId="ADAL" clId="{267C72DD-1C0D-43A8-8195-623DC7A322E5}" dt="2022-05-06T07:05:22.951" v="133" actId="1076"/>
        <pc:sldMasterMkLst>
          <pc:docMk/>
          <pc:sldMasterMk cId="720589328" sldId="2147483660"/>
        </pc:sldMasterMkLst>
        <pc:cxnChg chg="add mod">
          <ac:chgData name="Piotr Michalski" userId="01571036-b304-4d9d-8fb2-c97eabbc2d2b" providerId="ADAL" clId="{267C72DD-1C0D-43A8-8195-623DC7A322E5}" dt="2022-05-06T07:05:22.951" v="133" actId="1076"/>
          <ac:cxnSpMkLst>
            <pc:docMk/>
            <pc:sldMasterMk cId="720589328" sldId="2147483660"/>
            <ac:cxnSpMk id="9" creationId="{CFA8292A-14CC-4814-8644-A92AC567A4EF}"/>
          </ac:cxnSpMkLst>
        </pc:cxn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19F365-1073-4569-BA88-27817A0CF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122722D-5BB4-4AE8-8B1E-9713693C6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2A000C6-50E1-49ED-8C08-C5F4BD346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75B5-C824-4D75-83EF-F4D61A2C4B26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454DEA1-7255-40C7-9802-E3BA99AFC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5B3885F-733C-4F7D-B4F8-EBC2FD25B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C5B9-D351-4E5A-8D0F-1FC7D14595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19641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B85222-8C31-414A-AF96-A3A61D268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8C98184-BE6E-451C-99D3-ACEC99572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155FA0E-DD3F-4A8F-A7CA-2DD479882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75B5-C824-4D75-83EF-F4D61A2C4B26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856AF3D-AE30-4CD9-9BF0-1C97B181C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8338673-99D0-4032-9A86-A78289A97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C5B9-D351-4E5A-8D0F-1FC7D14595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7141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0B4B736-B1F7-4918-A0F6-A76BBAC98A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DCF7511-A201-43FD-834D-6E2BF15DF1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B8850AA-5F79-45F8-BEF7-0191D0609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75B5-C824-4D75-83EF-F4D61A2C4B26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560BFF3-ECE6-4CF9-9381-01DF8B44B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DFDEF16-7902-4367-9AF0-027AC38CE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C5B9-D351-4E5A-8D0F-1FC7D14595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6259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53F704-408F-C5AB-8BFB-9015BAC01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rgbClr val="4A5D68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8EC16A5-9FF0-4B27-BE7D-2081DF4D8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A5D68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4099267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270D1C-5AEF-6F10-4383-E87EF6618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A5D68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E7598D-CB00-47FA-5620-8E6B05BFA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A5D68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defRPr>
                <a:solidFill>
                  <a:srgbClr val="4A5D68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defRPr>
                <a:solidFill>
                  <a:srgbClr val="4A5D68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defRPr>
                <a:solidFill>
                  <a:srgbClr val="4A5D68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defRPr>
                <a:solidFill>
                  <a:srgbClr val="4A5D68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920860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79407C-4C12-4D16-5C97-71E44131C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rgbClr val="4A5D68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A2D21E2-C3B7-3585-3CF2-FF7291F98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A5D68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52190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F3868C-FE33-F557-E28D-74D101D95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A5D68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20C9B3-B93E-96C3-9112-0C56776B5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4A5D68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defRPr>
                <a:solidFill>
                  <a:srgbClr val="4A5D68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defRPr>
                <a:solidFill>
                  <a:srgbClr val="4A5D68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defRPr>
                <a:solidFill>
                  <a:srgbClr val="4A5D68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defRPr>
                <a:solidFill>
                  <a:srgbClr val="4A5D68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6280053-4DAA-74B9-7FFC-FACE3BC68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4A5D68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defRPr>
                <a:solidFill>
                  <a:srgbClr val="4A5D68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defRPr>
                <a:solidFill>
                  <a:srgbClr val="4A5D68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defRPr>
                <a:solidFill>
                  <a:srgbClr val="4A5D68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defRPr>
                <a:solidFill>
                  <a:srgbClr val="4A5D68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97286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397DD4-92E9-4DEB-4A8D-1F7199495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4A5D68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CD2B9E1-2B49-C1BD-5875-6D94AD662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A5D68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746A858-8E1B-A565-E3C6-72AA357BB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4A5D68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defRPr>
                <a:solidFill>
                  <a:srgbClr val="4A5D68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defRPr>
                <a:solidFill>
                  <a:srgbClr val="4A5D68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defRPr>
                <a:solidFill>
                  <a:srgbClr val="4A5D68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defRPr>
                <a:solidFill>
                  <a:srgbClr val="4A5D68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3F5D8ED-C481-F61C-387F-52C18A08AF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A5D68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B000EED-D3EF-9265-9AB3-9727FBE16B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4A5D68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defRPr>
                <a:solidFill>
                  <a:srgbClr val="4A5D68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defRPr>
                <a:solidFill>
                  <a:srgbClr val="4A5D68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defRPr>
                <a:solidFill>
                  <a:srgbClr val="4A5D68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defRPr>
                <a:solidFill>
                  <a:srgbClr val="4A5D68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108164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704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10A6EB-3D21-50BB-A2FA-2DD334988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4A5D68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3F38A0-1F52-ACB7-41F4-3A4EC24AA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4A5D68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defRPr sz="2800">
                <a:solidFill>
                  <a:srgbClr val="4A5D68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defRPr sz="2400">
                <a:solidFill>
                  <a:srgbClr val="4A5D68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defRPr sz="2000">
                <a:solidFill>
                  <a:srgbClr val="4A5D68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defRPr sz="2000">
                <a:solidFill>
                  <a:srgbClr val="4A5D68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9C93423-CD76-ED3F-57CE-D9333C348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A5D68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24595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CE6DE8-CE5C-E4A4-692F-8CAC7D64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7D49A9B-C909-2780-D85A-1B0594CF37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5CB2240-68B1-490C-3657-E57C83782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2886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8E903D-1235-4B98-8285-9DB5BE09D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653D5D-716F-47DD-B40B-7B9B9B5D8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8AB8933-8461-4149-AE78-B1755A6BC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75B5-C824-4D75-83EF-F4D61A2C4B26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76B0359-404C-4CC3-B169-59BFB0FC9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3E25791-CEDC-432E-AB5E-9DB879CBB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C5B9-D351-4E5A-8D0F-1FC7D14595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0836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C7EF20-4545-E2BE-5B8D-B60449F67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F51918C-5C1C-AA0C-CD68-1A0074799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942889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8350753-9D3E-4D31-E5EF-91C59DC552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90AAE95-4B1A-C1B0-4E9B-BA416BB5D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268770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D73684-7B34-4817-8F18-939D1EAB4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63F34C6-6DE1-42B8-9DB2-2D7D3161B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E9DF7B0-5E9F-4FC9-95A9-7EC659D6D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2F9-ECBF-431A-911E-4531C020B7CB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763E0E0-C932-4EFA-9EA8-83BF0AF2E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3C8C359-9700-424E-9FE3-019800E78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430C-4F1B-4979-A85E-23F2306C2D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3971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3CC5F0-2337-422A-A075-D4FCBDE5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41659D-0D28-4B82-9CDD-F48B96130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75293B3-341F-491E-A1A7-21F2AC283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2F9-ECBF-431A-911E-4531C020B7CB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AE3574E-4C27-4E78-BB44-C5F2248E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7E812E9-E1EA-40D8-A42E-CE9080FB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430C-4F1B-4979-A85E-23F2306C2D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1114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AE74DA-D55F-435C-BF99-95144C5DB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5B61D81-5C75-406A-9824-F80F760FA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D73BEDB-E07B-4B52-AFAE-11EE53BB7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2F9-ECBF-431A-911E-4531C020B7CB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2ED1426-4589-4767-ACFC-A485D4D87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6CEDCEC-D7CC-4606-9415-DA2472C1C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430C-4F1B-4979-A85E-23F2306C2D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81336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9C1711-3DD4-4CAC-8B51-00CD4089A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889597-53D2-4B04-AFB5-100BB66ECB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0B4AA99-4DC1-4E44-849C-D08A60EC1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BB01B32-2709-459F-B636-28EE1BC71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2F9-ECBF-431A-911E-4531C020B7CB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8CF1994-851B-4705-A43A-888C3BF5F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A98E073-CE6B-473A-9DC2-7861AC4B9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430C-4F1B-4979-A85E-23F2306C2D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3052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DF1518-8619-492A-8855-7AA793D93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4DB42-13D1-4A20-BB88-33F547706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B975816-BDAD-470B-B111-79816AC11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5B0B190-5BB4-4923-A20C-24590E2AB8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9E25E64-27CF-4FF4-9679-5AB4640EAA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77A84DD-DDD1-461D-BAD1-23175F7A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2F9-ECBF-431A-911E-4531C020B7CB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45A5F24-4944-44CA-9144-BBF3BE0D9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6BF3F13-81E5-4B05-ACCD-98AD5F5FC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430C-4F1B-4979-A85E-23F2306C2D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9881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E25264-F94A-4FFE-8776-6142D3C6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844086C-D9C7-4861-A96D-9DAC7105F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2F9-ECBF-431A-911E-4531C020B7CB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9D07157-095C-463A-964E-4783509D6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4D1E9C8-2F62-487E-A4A3-8175178E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430C-4F1B-4979-A85E-23F2306C2D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6101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06843E7-BB31-4F77-97B1-1F3AC59C3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2F9-ECBF-431A-911E-4531C020B7CB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C35E8CF-D715-42F9-A031-C81DE61E0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F28B870-BF56-490C-B2C1-A41756771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430C-4F1B-4979-A85E-23F2306C2D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81525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A0CE56-CC3C-459B-9393-E000196F9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9FF8CE-923D-4093-9CE3-6C7FAC637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2F6FB60-4996-482B-BFEE-37F1F63D7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D006794-D74E-4F5E-B9F1-3D013EF97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2F9-ECBF-431A-911E-4531C020B7CB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6448C88-0DE4-4FEF-8E0B-83D653D9B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7B326FD-9621-4ECB-A407-1335A195A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430C-4F1B-4979-A85E-23F2306C2D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917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A03CD0-89D2-45C9-A3E1-FEE557313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6F61835-628B-4877-AC93-CA80648C8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C76996B-9782-48F3-AAB0-64D77D173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75B5-C824-4D75-83EF-F4D61A2C4B26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4D6279D-4327-4606-BC11-960935A22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E6AE124-AEF2-4771-97F3-691CD45C6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C5B9-D351-4E5A-8D0F-1FC7D14595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6212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C82B61-2048-4AB4-A9FC-93D23E071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CFED096-2A19-4F5E-9332-E807A7FE86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CC1A717-9910-415B-939D-8C7E241DC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EDCF69C-886A-4CA6-B5E9-11A01E4F4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2F9-ECBF-431A-911E-4531C020B7CB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195C9E9-0416-4651-89F7-FC991B284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3BC8FA1-E449-4446-9C36-9526CF6F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430C-4F1B-4979-A85E-23F2306C2D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8307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971E46-B62B-4B95-8C80-26FEE9E18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FEBC539-4FEE-4E06-A849-7782552F7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43AFF39-AD03-4055-BDB0-CF0C5F5DA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2F9-ECBF-431A-911E-4531C020B7CB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4543616-D268-401C-9EE2-4CE8968CC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CAE14AD-12AE-482B-BB16-9F82D19B1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430C-4F1B-4979-A85E-23F2306C2D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74353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281A094-2916-452E-BCB8-E3822E4093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FA15002-199F-4665-B437-A1AFC8BA2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2127598-D8B5-4B15-A70B-3EBDDF4D7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2F9-ECBF-431A-911E-4531C020B7CB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1FDC57D-35B2-4522-889D-01E73FA04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BBA82FD-8A35-43F6-BEF2-F78AC90BE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430C-4F1B-4979-A85E-23F2306C2D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2005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E1A487-E58A-4DB4-8497-EBDBBAD1F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B72C265-9170-47EE-8AF2-334855ECFB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54A9132-966E-426A-956A-4B566F161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A571-D6A7-4F74-9D50-65077486C70D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90074B6-DF7B-4154-9BF7-6A0C4E87F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D3886D9-CE00-407C-9325-4A2D0603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6DF7-D809-4A7A-B9C6-7A62551A7C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39471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E79394-D8FC-467A-B68D-26C2D8834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175D50-1D2D-4648-A2F3-1CF5A10FB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1C8C199-017D-462A-A7A3-A9D4DA3A7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A571-D6A7-4F74-9D50-65077486C70D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672C806-F312-40AA-8732-ADA9AA7D3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31CE553-C093-4C23-9D16-B6192B4BE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6DF7-D809-4A7A-B9C6-7A62551A7C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44975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F4571C-72BD-47A4-89A1-0CECFEF8A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D03419F-182E-4A98-99FE-673133F53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ACB2F43-BBBD-44CA-89DD-2AF8AA3DF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A571-D6A7-4F74-9D50-65077486C70D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D8F958B-DD09-46E3-96C1-B566B92EB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9C2206A-6861-4D36-9491-FA5011999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6DF7-D809-4A7A-B9C6-7A62551A7C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55795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297D27-C034-4FC9-B4BC-66FF346F2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1F6DDC-FA42-463E-A4C8-924D28DD74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472D88E-CD6D-4F05-8E9E-F2A1D6706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B4C9FFC-1EAB-4A97-A457-E78CC1477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A571-D6A7-4F74-9D50-65077486C70D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190D5F0-E973-40CC-A4D9-70EA460ED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01C1B5F-307F-4BB4-A2A5-6BC497218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6DF7-D809-4A7A-B9C6-7A62551A7C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41470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3CEAC3-347C-4425-ADD0-4DDB0B67F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767D987-A7BC-4F9B-8028-FF1F99BCD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B5AF457-8CBC-4B0A-90C2-720D4F3BB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10BCC8E-D7EE-4AC5-9EF4-16E25C35FA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2E07860-7ECD-4C2D-A635-35E0E81A5A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1780B50-0C73-4975-B44D-C2D4F41E1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A571-D6A7-4F74-9D50-65077486C70D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19FBAA9-24D2-4A52-B819-670DA357F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000675D-109D-435D-B341-59E5F3C1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6DF7-D809-4A7A-B9C6-7A62551A7C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31802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AF71ED-A625-4574-BEDA-42BC57505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8804700-D70D-453B-BE53-B31B197E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A571-D6A7-4F74-9D50-65077486C70D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25D32F3-D761-4270-88C8-CFC70CA8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5CB4D8F-0266-4071-9232-F754B73C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6DF7-D809-4A7A-B9C6-7A62551A7C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91198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A79F05C-E68C-476E-85F1-CE3E72424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A571-D6A7-4F74-9D50-65077486C70D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0F4D44D-2117-45EF-817A-580730743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5214A78-EB21-4435-ABF1-0B70994A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6DF7-D809-4A7A-B9C6-7A62551A7C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777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F88189-C192-4E2E-AE47-85FF46BF3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C25161-2466-419B-B1F6-B68618D9DC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472517B-297D-4DE9-B713-6B56C83D8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E83AF7B-D230-4A93-8D0E-92C4D1A9A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75B5-C824-4D75-83EF-F4D61A2C4B26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AEB04F3-FD84-4057-BBCD-301CCB6B8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C37246F-2DCE-4A58-939F-6B2DB343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C5B9-D351-4E5A-8D0F-1FC7D14595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1166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54106F-DA1A-4C39-9F57-FCC095EB3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1BA9F1-2E0A-428B-A64A-F8C85CD9E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B827A95-C5AC-4448-B60E-70EEEF37C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C14E2F7-C446-467D-966D-87B366AB7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A571-D6A7-4F74-9D50-65077486C70D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E143EEB-86D6-4B5B-8DE3-8C9664CBE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E2C0139-1993-4FA6-BDEA-519CE6927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6DF7-D809-4A7A-B9C6-7A62551A7C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83303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CDF2D0-7C96-4843-BDE9-CB808DDE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2873D01-B68A-4B40-8C79-F042B023DE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1CE0922-E9F9-43AB-AB73-016057675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F66536C-DCFF-40AE-953C-1F1FEDCD6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A571-D6A7-4F74-9D50-65077486C70D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DDC2F8D-20E1-424C-870F-D82487BBF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80D0F2A-D968-4D90-A407-F6A308ECE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6DF7-D809-4A7A-B9C6-7A62551A7C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01500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939982-7C69-454B-85FF-604DDF74F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A73B823-3DC3-4C3A-BBF7-2C805C72EB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E2877FB-C1D4-4BD2-927E-A2A4AA060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A571-D6A7-4F74-9D50-65077486C70D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6653A34-0444-4B92-883F-CEFDCCBC3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FD86863-1D01-4BA4-8DAE-90C6169A9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6DF7-D809-4A7A-B9C6-7A62551A7C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36256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C48785D-E0F9-4DC5-853B-57314A10E9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18017FF-E9EA-4586-8BFF-CA33CE023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1898D00-BD0E-4275-B552-625709BB5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A571-D6A7-4F74-9D50-65077486C70D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E3E2C51-6C0F-4812-9F9D-B2F437ED4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FB8C660-9863-407A-86E4-704557F01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6DF7-D809-4A7A-B9C6-7A62551A7C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4427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9A640F-7189-45E9-9F83-B990BF328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A95BB21-D3E0-4EC4-8C05-E40AB07DA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EE6B2AC-5E7B-494B-98DA-D90D55E37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2E56-B4F9-4C0B-A825-D4A35C2841FF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59BD2E-752C-45D9-8977-508C7AA3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601F4AF-2560-4005-A68C-B345249E7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D90B-15A8-46C6-8BDE-F7330D0A54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41130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DC4F30-ED19-4897-8E70-1E3696316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7931A1-EF40-4B80-A4E2-C4C2B7221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8E1A4FF-1DDF-4733-BAC3-4F4579407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2E56-B4F9-4C0B-A825-D4A35C2841FF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B1E44A8-72CF-4394-A66E-1FD6B1F15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2184CD5-C9E2-4A47-A956-A298353B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D90B-15A8-46C6-8BDE-F7330D0A54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28392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08DEB5-C0F0-4A1C-8F5B-8C9F1DF38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C3B30AF-80DB-43FD-99CB-800CD6AC1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DCCC071-F0E0-4E22-83F2-BC3F0E0A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2E56-B4F9-4C0B-A825-D4A35C2841FF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E5EA20-B591-4D79-8463-1E5E82CE7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19ECA41-657C-43A1-818F-EA8F763C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D90B-15A8-46C6-8BDE-F7330D0A54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95649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E062CE-CEDE-4CE9-A1E2-F6F2BA758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0B1D8E-150E-4C30-B405-0E898864C8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A22DFB6-5B18-4BA8-8B8F-FACD761E5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1AE9C04-102F-40FF-ABCA-B83A546C4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2E56-B4F9-4C0B-A825-D4A35C2841FF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FA037BA-76DB-4411-A489-51BB05839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0CC563C-2BB4-46FC-8826-D49348B6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D90B-15A8-46C6-8BDE-F7330D0A54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18516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0C86D6-4D80-4EC6-92C5-0F8274CF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466106B-833B-4C3F-86A5-A1669ABF2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552392E-323C-445D-975B-0FAE6628A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DF76E93-61EF-4CAF-9CC2-D198946C83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A91341E-893C-4581-B247-657FE8EE8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5406741-65F0-4435-9EC5-09C807429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2E56-B4F9-4C0B-A825-D4A35C2841FF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BC21163-B504-424E-83BF-13B5322C3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B7F833E-7C6F-4003-9591-39C55F9B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D90B-15A8-46C6-8BDE-F7330D0A54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6363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BE22E6-E51E-4CA0-A410-C4D154A6F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B1F33B1-F132-444B-B2DC-8E1E907F5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2E56-B4F9-4C0B-A825-D4A35C2841FF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E5CDEE2-101D-474A-AF2C-058D74799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3A52ECF-78DB-4DE8-A136-946FB9599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D90B-15A8-46C6-8BDE-F7330D0A54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105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5CC566-448B-4DDC-B54B-9EE9E31C1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375125F-F35A-4C4E-B661-1B066D7AD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F64C038-3B61-465B-885C-FADC63BE2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CC386FC-D586-41BB-89BF-3ADE66CDE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35FE907-91E5-43A7-94B4-EC1CD04EC9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705C0DC-66D0-4EBE-8BA6-E50CD3685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75B5-C824-4D75-83EF-F4D61A2C4B26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6284C15-593B-4D22-A086-BEEBC07CF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24B270A-5B47-4DDD-A36B-14CACC831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C5B9-D351-4E5A-8D0F-1FC7D14595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821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84AE43D-63F3-4F4D-B6F8-D16F86728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2E56-B4F9-4C0B-A825-D4A35C2841FF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C28A651-0741-49A3-BAF6-498E96E7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9BBADA5-B14B-47D7-B34A-296F7B880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D90B-15A8-46C6-8BDE-F7330D0A54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44020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409CA3-CE98-411C-A4FE-96449A57D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15E4E0-6B0E-4F52-AC9E-3E5CB9398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0853FE0-0BD0-4161-9AEB-0E486C887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83B246D-C729-4953-BFEB-FF26C069E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2E56-B4F9-4C0B-A825-D4A35C2841FF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134F69D-E6DB-4FBC-8EC6-4D476987B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0677B79-5A3F-4324-BFEC-CAF9FB615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D90B-15A8-46C6-8BDE-F7330D0A54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3529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B0436F-A649-4798-A6B0-8C1948A6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C11569F-132B-4785-BF51-A39293259E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A0AF751-AC58-489A-A21F-0682E2A91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D42B4E3-53C2-40FE-9A32-56B008967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2E56-B4F9-4C0B-A825-D4A35C2841FF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7BB56A9-C93A-4DBB-998E-6C6E43DB4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4263D3D-065E-4E99-A800-A9B1BF5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D90B-15A8-46C6-8BDE-F7330D0A54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06042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9D6AA4-9190-4268-BC34-A49276027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AF75320-B128-419F-86ED-CB04BB0C6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DB4B0F0-4065-4259-B3D6-EE66B155E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2E56-B4F9-4C0B-A825-D4A35C2841FF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7F780D7-19D4-4E26-A8F5-E73546533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D2AC152-2167-4795-A530-AE3219362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D90B-15A8-46C6-8BDE-F7330D0A54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69891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A137D7B-C67D-449D-ABC1-0D234616C8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06FE5FC-DBE1-4035-8079-19F53C200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2A7B231-CB9C-4F32-8EF1-EC0AB72E5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2E56-B4F9-4C0B-A825-D4A35C2841FF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1D7A289-C99D-4018-AC55-D3CF353FE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A3708DE-3CA4-4DD6-A3F2-604EC8882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D90B-15A8-46C6-8BDE-F7330D0A54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67183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636CB1-8EEB-4E66-946A-7401E7689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120A651-990D-4F63-B760-969553210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D66C831-1315-4CEE-89F6-497E7D186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9E6A-EC1D-4FE6-9278-F32E65885AED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13980CE-D938-41B3-96DC-53505FF34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BBB83CF-31BF-47B0-A19C-1DD5F3CF4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FCBE-3525-4EB1-89A8-252B204503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31910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8CF8DC-D8CB-47B7-BC53-0785D253A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DB48B5-759F-4BAA-AF0E-F1B502E1C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A90A266-8466-4D43-BEB4-C730A65A3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9E6A-EC1D-4FE6-9278-F32E65885AED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A3AAA73-3737-40BF-9AD9-228FE0151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1DA7A0D-1D80-4531-8828-580B97E36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FCBE-3525-4EB1-89A8-252B204503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40965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779381-43ED-40EC-A5EF-92E87A6B7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D2E5B82-4245-45B5-BD0F-1B6B34CCB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008AED6-B651-47CA-B920-2FFF2D1BF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9E6A-EC1D-4FE6-9278-F32E65885AED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F35F4B6-95B4-4BDA-A983-CD1919F4E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6F3E259-EEFB-44DB-B0D5-C2E5EB8AC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FCBE-3525-4EB1-89A8-252B204503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02153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280F60-7F38-4F3C-B5AB-41E7D69C8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B4B52D-6899-4C37-B7A6-37FFAC8BB0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435D67B-0367-4C30-95C2-11D376399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4726FE8-A6E8-4E4F-ADF0-85C2AB0E5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9E6A-EC1D-4FE6-9278-F32E65885AED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8BF5369-3460-4A52-86F3-2F6BC7FAB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AEE8D38-7D7C-47E1-832B-8D5186DB7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FCBE-3525-4EB1-89A8-252B204503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12271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962E7A-4DCC-453B-9D67-566795D0A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4ADA1C4-EF27-4FD9-A0FF-46A1DC677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0FE2B09-0ABC-48E7-B8C2-E2C6BA784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70CCF8A-F578-45B3-836E-80F8AA91B0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98C476C-FDE5-4098-AAFA-FE3C9AE1B1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675F5F4-C174-4919-A746-ACB89F0F2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9E6A-EC1D-4FE6-9278-F32E65885AED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D1DDF11-057D-485C-B745-B00841B44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B4F4A78-75BB-44D3-A454-EE1B38014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FCBE-3525-4EB1-89A8-252B204503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333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242405-7485-46BD-9A2D-C82CB20E0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F89470F-818C-473F-B16F-A16E43DCD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75B5-C824-4D75-83EF-F4D61A2C4B26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641BCE9-C604-48AD-9864-6C083F57C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7028449-FF51-4A00-859C-33D916948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C5B9-D351-4E5A-8D0F-1FC7D14595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141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D69FEE-7988-434B-8CEF-32535DFE2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A4DB742-3A24-473E-A8B4-59A80E295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9E6A-EC1D-4FE6-9278-F32E65885AED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88D8B87-8DFC-4123-9C5D-B33644CFA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18C906F-2264-4F00-AA49-DDEBFCA34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FCBE-3525-4EB1-89A8-252B204503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1190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872196B-8274-4591-A96F-9EA32AB5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9E6A-EC1D-4FE6-9278-F32E65885AED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6ACEF39-E7A5-43EA-BB27-6F38AC45E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F02E970-297B-4428-9E77-7A4B8DB50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FCBE-3525-4EB1-89A8-252B204503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75345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415EA0-457A-4935-A598-110560970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DFC0E6-4169-4A1E-9B31-97028F23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8FD6BF9-2FCE-4028-A164-54268310A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9EADBAD-EB00-4B56-A506-68691BBCE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9E6A-EC1D-4FE6-9278-F32E65885AED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F7F5EF0-C716-491D-9D90-1631113C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804A5C3-261A-416D-858C-2037C3D40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FCBE-3525-4EB1-89A8-252B204503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51214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E0BBB6-139C-4A1E-A3C3-525CDA3C8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D9CB0ED-6B9D-47A7-8405-D72D40409D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07BF5F7-FEA3-4CB9-87E5-7E294D3EA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20CF06F-BC7E-400F-9CFC-04A119088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9E6A-EC1D-4FE6-9278-F32E65885AED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C0E0E45-3023-4008-8213-936B427D9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73DD0CC-9A8E-4E1F-BBE0-BD78999BD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FCBE-3525-4EB1-89A8-252B204503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37923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D9D74C-72EE-4DDF-B233-BF10E7FD1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84EA4BF-BB77-4B1E-BFDD-6143EEBF3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553758D-6192-4DAF-95FC-8CD89953D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9E6A-EC1D-4FE6-9278-F32E65885AED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61C4266-C449-4AED-A085-26B2C1D78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F1C5273-AFB0-47D3-93B7-F8E4D658B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FCBE-3525-4EB1-89A8-252B204503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99313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5CB647A-0E39-41D7-9B90-0C0E906F3A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B8D7E98-7245-4BDA-B806-39684BB4F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4CE4D07-7176-423E-B97F-C937165D0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9E6A-EC1D-4FE6-9278-F32E65885AED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A41F7A9-5B96-4C86-BB22-80A7CF29B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16C3E9C-559A-409D-8662-28E19B570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FCBE-3525-4EB1-89A8-252B204503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9406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A4FDAA1-FDC8-40D6-8F55-D103C53E5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75B5-C824-4D75-83EF-F4D61A2C4B26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2C01210-1FAA-411B-8E6D-9435E4295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78E9397-5EF8-457A-B75F-2E6155DE3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C5B9-D351-4E5A-8D0F-1FC7D14595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4507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594D32-27AC-49F4-ACA5-7D48DC487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2843F8-D74A-4CC8-AE33-38989876E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7392F3D-22C2-49C6-9B08-9FF99C9A1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DB70D2F-C12B-41CF-844E-3E686995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75B5-C824-4D75-83EF-F4D61A2C4B26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B1A5157-3152-4087-943B-106178205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6FA4E66-6F4A-4C3D-A3EB-93F479CA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C5B9-D351-4E5A-8D0F-1FC7D14595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0326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EA1D98-EBF9-426B-9551-70884BD85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904C8E4-05BB-48B6-AD58-D85FC46AE7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694D7AF-E961-46FA-B076-D24A5908C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48E3220-F800-4ED0-AE41-C010ECECF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75B5-C824-4D75-83EF-F4D61A2C4B26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AE9F8B5-F980-4A9A-966C-862BABBF3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5588982-EFB4-48C6-86D0-F8A3CC6C9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C5B9-D351-4E5A-8D0F-1FC7D14595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3275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C1ABC58-28E6-460D-B1E5-007A5A53F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57012EE-6E91-48E6-B5A5-FC72BEAD4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18465BE-ADF4-4F24-ADD9-913395C2D8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F75B5-C824-4D75-83EF-F4D61A2C4B26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EE9A1D-3663-473B-B0EA-07D1E1A101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EB9D8BD-FE53-4C2B-AA9D-AFB18F890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6C5B9-D351-4E5A-8D0F-1FC7D14595B8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Obraz 7" descr="Obraz zawierający strzałka&#10;&#10;Opis wygenerowany automatycznie">
            <a:extLst>
              <a:ext uri="{FF2B5EF4-FFF2-40B4-BE49-F238E27FC236}">
                <a16:creationId xmlns:a16="http://schemas.microsoft.com/office/drawing/2014/main" id="{752BE055-1929-4695-ADF9-04C59CCB758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6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36337A9-4F64-4733-7222-94F0BF9FE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2960E6C-1189-8144-3EA3-B90925F83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0642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A5D68"/>
          </a:solidFill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A5D68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A5D68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A5D68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A5D68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A5D68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62084DD-F6C7-4A8A-ACFB-A939CF0EA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AC7ACF0-9970-4377-AA66-88C6A6A2B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9BFCD37-86C7-4DA4-B114-0DE92EBA8B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252F9-ECBF-431A-911E-4531C020B7CB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459A90A-1459-472A-92AA-E8E15751E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368C737-F2D1-4985-BE7D-5C71190DA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A430C-4F1B-4979-A85E-23F2306C2DA8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6EC6EF3-805E-470D-8FF5-EB72EB557DA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3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A479A9E-1E3F-40EB-9818-19FF643E9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8894DD9-A1AF-4369-807B-EFBD8A003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0B32649-2458-4DF3-82F9-5C307E7DF1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AA571-D6A7-4F74-9D50-65077486C70D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745CD59-50E5-4A70-846B-2DCC65F5D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74B5104-71E3-4249-917D-6A5CA49260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F6DF7-D809-4A7A-B9C6-7A62551A7C56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0D5DCEC-B146-49D0-8F62-157E3A2E76B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0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F712DF9-2511-4DFF-AFFB-E2D459A6F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DB83244-8929-41B2-836B-3A0A5B7AB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B7AA357-C61F-41A5-9A6F-AE90DE9522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F2E56-B4F9-4C0B-A825-D4A35C2841FF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CC3FEEA-99F4-4528-AE5B-755C8F8E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727C97B-8778-415C-8CCD-2C28F9A50A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6D90B-15A8-46C6-8BDE-F7330D0A5468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706FDD-35F9-4B9F-A3DE-0D5D49DEEF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8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D49FE0E-25D5-4846-87A6-0FE00312D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F7C2990-D104-4F78-9415-B24B61CEA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B7E4A57-B7D7-4145-AFCA-322E5DECE9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D9E6A-EC1D-4FE6-9278-F32E65885AED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4FFC099-8B4C-461C-8698-0DAF6EDA5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83922C9-F4A7-47A6-A5C6-D4C7F679F9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2FCBE-3525-4EB1-89A8-252B20450367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D558864-16C7-46AF-AD39-2A2FED4634E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8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Czcionka, Grafika, logo&#10;&#10;Opis wygenerowany automatycznie">
            <a:extLst>
              <a:ext uri="{FF2B5EF4-FFF2-40B4-BE49-F238E27FC236}">
                <a16:creationId xmlns:a16="http://schemas.microsoft.com/office/drawing/2014/main" id="{BE5C5A87-C5AA-5C2A-BCA9-12B9AC8B52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831" y="3429000"/>
            <a:ext cx="3462869" cy="188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78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4A88164F-F2AA-318A-335C-0FA4862411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30131" y="2947047"/>
            <a:ext cx="5190268" cy="3007186"/>
          </a:xfrm>
          <a:prstGeom prst="rect">
            <a:avLst/>
          </a:prstGeom>
        </p:spPr>
      </p:pic>
      <p:sp>
        <p:nvSpPr>
          <p:cNvPr id="3" name="Symbol zastępczy tytułu 6">
            <a:extLst>
              <a:ext uri="{FF2B5EF4-FFF2-40B4-BE49-F238E27FC236}">
                <a16:creationId xmlns:a16="http://schemas.microsoft.com/office/drawing/2014/main" id="{759BEB36-4DF5-4ABA-8819-C962AFD20717}"/>
              </a:ext>
            </a:extLst>
          </p:cNvPr>
          <p:cNvSpPr txBox="1">
            <a:spLocks/>
          </p:cNvSpPr>
          <p:nvPr/>
        </p:nvSpPr>
        <p:spPr>
          <a:xfrm>
            <a:off x="524398" y="0"/>
            <a:ext cx="9636249" cy="988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4A5D68"/>
                </a:solidFill>
                <a:latin typeface="Lucida Sans Unicode" panose="020B0602030504020204" pitchFamily="34" charset="0"/>
                <a:ea typeface="+mj-ea"/>
                <a:cs typeface="Lucida Sans Unicode" panose="020B0602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srgbClr val="2E2E8F"/>
                </a:solidFill>
              </a:rPr>
              <a:t>Baildon – kontrola jakości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rgbClr val="2E2E8F"/>
              </a:solidFill>
              <a:effectLst/>
              <a:uLnTx/>
              <a:uFillTx/>
              <a:latin typeface="Lucida Sans Unicode" panose="020B0602030504020204" pitchFamily="34" charset="0"/>
              <a:ea typeface="+mj-ea"/>
              <a:cs typeface="Lucida Sans Unicode" panose="020B0602030504020204" pitchFamily="34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1666DF68-B1C6-C4B6-403C-F1AC648EE876}"/>
              </a:ext>
            </a:extLst>
          </p:cNvPr>
          <p:cNvSpPr/>
          <p:nvPr/>
        </p:nvSpPr>
        <p:spPr>
          <a:xfrm>
            <a:off x="623889" y="1173199"/>
            <a:ext cx="5202754" cy="1655061"/>
          </a:xfrm>
          <a:prstGeom prst="rect">
            <a:avLst/>
          </a:prstGeom>
          <a:solidFill>
            <a:srgbClr val="2E2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03D1DFD6-D62C-9F82-B6DB-DA712E1B7350}"/>
              </a:ext>
            </a:extLst>
          </p:cNvPr>
          <p:cNvSpPr/>
          <p:nvPr/>
        </p:nvSpPr>
        <p:spPr>
          <a:xfrm>
            <a:off x="836213" y="1291986"/>
            <a:ext cx="4647012" cy="1221488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3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Skrupulatna weryfikacja dostawców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3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Wybór tylko tych dostawców z potwierdzonym, zagwarantowanym i najwyższym poziomem jakościowym towaru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335C0414-7B04-D196-4CB8-83C3D872C8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377845" y="2947047"/>
            <a:ext cx="5190268" cy="3007186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F9A8AB78-4E53-12AC-93B1-0AE4200CB55B}"/>
              </a:ext>
            </a:extLst>
          </p:cNvPr>
          <p:cNvSpPr/>
          <p:nvPr/>
        </p:nvSpPr>
        <p:spPr>
          <a:xfrm>
            <a:off x="6371603" y="1173199"/>
            <a:ext cx="5202754" cy="1655061"/>
          </a:xfrm>
          <a:prstGeom prst="rect">
            <a:avLst/>
          </a:prstGeom>
          <a:solidFill>
            <a:srgbClr val="2E2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2BF737F9-2A8A-04F2-EEC6-302A28701878}"/>
              </a:ext>
            </a:extLst>
          </p:cNvPr>
          <p:cNvSpPr/>
          <p:nvPr/>
        </p:nvSpPr>
        <p:spPr>
          <a:xfrm>
            <a:off x="6583927" y="1291986"/>
            <a:ext cx="4647012" cy="1221488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3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GTX Service posiada certyfikat zgodności z jedną </a:t>
            </a:r>
            <a:br>
              <a:rPr lang="pl-PL" sz="13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pl-PL" sz="13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z najważniejszych regulacji dotyczących kontroli,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3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czyli ISO 9001:2015 w ramach testów jakościowych urządzeń elektrycznych i narzędzi ręcznych. 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BF90CC67-70FD-A5C3-F55A-AC9F86D0CF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7845" y="2947047"/>
            <a:ext cx="5184024" cy="300718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137947F2-34BF-C1F9-8AC7-CBF98DE589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632261"/>
            <a:ext cx="1313241" cy="1340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88746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FD8CFDD2-05C8-F207-4D8F-5443AD41DC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6302" y="2649043"/>
            <a:ext cx="2145235" cy="3238679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CB7A4EE5-B8B2-2CD0-FEDF-BBF797AED7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4100" y="2639813"/>
            <a:ext cx="4404013" cy="3238678"/>
          </a:xfrm>
          <a:prstGeom prst="rect">
            <a:avLst/>
          </a:prstGeom>
        </p:spPr>
      </p:pic>
      <p:sp>
        <p:nvSpPr>
          <p:cNvPr id="29" name="pole tekstowe 28">
            <a:extLst>
              <a:ext uri="{FF2B5EF4-FFF2-40B4-BE49-F238E27FC236}">
                <a16:creationId xmlns:a16="http://schemas.microsoft.com/office/drawing/2014/main" id="{21B482E1-226E-CBC9-E753-326A65ABA966}"/>
              </a:ext>
            </a:extLst>
          </p:cNvPr>
          <p:cNvSpPr txBox="1"/>
          <p:nvPr/>
        </p:nvSpPr>
        <p:spPr>
          <a:xfrm>
            <a:off x="4324936" y="646502"/>
            <a:ext cx="9575800" cy="1331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l-PL" sz="2800" b="1" dirty="0">
                <a:solidFill>
                  <a:srgbClr val="2E2E8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Postaw na sprawdzoną, polską markę </a:t>
            </a:r>
            <a:br>
              <a:rPr lang="pl-PL" sz="2800" b="1" dirty="0">
                <a:solidFill>
                  <a:srgbClr val="2E2E8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pl-PL" sz="2800" b="1" dirty="0">
                <a:solidFill>
                  <a:srgbClr val="2E2E8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z długoletnią tradycją!</a:t>
            </a:r>
          </a:p>
        </p:txBody>
      </p:sp>
      <p:pic>
        <p:nvPicPr>
          <p:cNvPr id="35" name="Obraz 34">
            <a:extLst>
              <a:ext uri="{FF2B5EF4-FFF2-40B4-BE49-F238E27FC236}">
                <a16:creationId xmlns:a16="http://schemas.microsoft.com/office/drawing/2014/main" id="{6F20026A-E77E-5ACA-F5B8-4CD0690615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61" t="3008"/>
          <a:stretch/>
        </p:blipFill>
        <p:spPr>
          <a:xfrm>
            <a:off x="623888" y="2649043"/>
            <a:ext cx="4249851" cy="3229448"/>
          </a:xfrm>
          <a:prstGeom prst="rect">
            <a:avLst/>
          </a:prstGeom>
        </p:spPr>
      </p:pic>
      <p:sp>
        <p:nvSpPr>
          <p:cNvPr id="36" name="Prostokąt 35">
            <a:extLst>
              <a:ext uri="{FF2B5EF4-FFF2-40B4-BE49-F238E27FC236}">
                <a16:creationId xmlns:a16="http://schemas.microsoft.com/office/drawing/2014/main" id="{C6CF3889-CD59-3418-A489-196100F260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1684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" name="Obraz 3" descr="Obraz zawierający tekst, Czcionka, Grafika, logo&#10;&#10;Opis wygenerowany automatycznie">
            <a:extLst>
              <a:ext uri="{FF2B5EF4-FFF2-40B4-BE49-F238E27FC236}">
                <a16:creationId xmlns:a16="http://schemas.microsoft.com/office/drawing/2014/main" id="{A339F19A-124F-B664-5AFA-ECAC6943035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527742"/>
            <a:ext cx="3077160" cy="166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21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 descr="Obraz zawierający mapa&#10;&#10;Opis wygenerowany automatycznie">
            <a:extLst>
              <a:ext uri="{FF2B5EF4-FFF2-40B4-BE49-F238E27FC236}">
                <a16:creationId xmlns:a16="http://schemas.microsoft.com/office/drawing/2014/main" id="{AEBC2BD9-5D9A-F51F-2134-47F21BAD5D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7535" y="2787313"/>
            <a:ext cx="9037057" cy="3705675"/>
          </a:xfrm>
          <a:prstGeom prst="rect">
            <a:avLst/>
          </a:prstGeom>
        </p:spPr>
      </p:pic>
      <p:sp>
        <p:nvSpPr>
          <p:cNvPr id="3" name="Symbol zastępczy tytułu 6">
            <a:extLst>
              <a:ext uri="{FF2B5EF4-FFF2-40B4-BE49-F238E27FC236}">
                <a16:creationId xmlns:a16="http://schemas.microsoft.com/office/drawing/2014/main" id="{759BEB36-4DF5-4ABA-8819-C962AFD20717}"/>
              </a:ext>
            </a:extLst>
          </p:cNvPr>
          <p:cNvSpPr txBox="1">
            <a:spLocks/>
          </p:cNvSpPr>
          <p:nvPr/>
        </p:nvSpPr>
        <p:spPr>
          <a:xfrm>
            <a:off x="522061" y="0"/>
            <a:ext cx="9636249" cy="988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4A5D68"/>
                </a:solidFill>
                <a:latin typeface="Lucida Sans Unicode" panose="020B0602030504020204" pitchFamily="34" charset="0"/>
                <a:ea typeface="+mj-ea"/>
                <a:cs typeface="Lucida Sans Unicode" panose="020B0602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Poznaj Grupę TOPEX-Nasze rynki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rgbClr val="4A5D68"/>
              </a:solidFill>
              <a:effectLst/>
              <a:uLnTx/>
              <a:uFillTx/>
              <a:latin typeface="Lucida Sans Unicode" panose="020B0602030504020204" pitchFamily="34" charset="0"/>
              <a:ea typeface="+mj-ea"/>
              <a:cs typeface="Lucida Sans Unicode" panose="020B060203050402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58EE55F-3829-1F58-6201-E0F8FF780774}"/>
              </a:ext>
            </a:extLst>
          </p:cNvPr>
          <p:cNvSpPr/>
          <p:nvPr/>
        </p:nvSpPr>
        <p:spPr>
          <a:xfrm>
            <a:off x="226456" y="1207645"/>
            <a:ext cx="1862670" cy="1005848"/>
          </a:xfrm>
          <a:prstGeom prst="rect">
            <a:avLst/>
          </a:prstGeom>
        </p:spPr>
        <p:txBody>
          <a:bodyPr wrap="square" lIns="0" tIns="3600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l-PL" sz="2400" b="1" dirty="0">
                <a:solidFill>
                  <a:srgbClr val="00A1E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4000</a:t>
            </a:r>
          </a:p>
          <a:p>
            <a:pPr algn="ctr">
              <a:defRPr/>
            </a:pPr>
            <a:r>
              <a:rPr lang="pl-PL" sz="2400" b="1" dirty="0">
                <a:solidFill>
                  <a:srgbClr val="00A1E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partnerów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2ACCA97-ACD6-E2C5-3EF5-F62B65C5C0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828" y="1403414"/>
            <a:ext cx="579871" cy="649287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898BB9F9-EBBD-0273-EE77-F64766DA76ED}"/>
              </a:ext>
            </a:extLst>
          </p:cNvPr>
          <p:cNvSpPr/>
          <p:nvPr/>
        </p:nvSpPr>
        <p:spPr>
          <a:xfrm>
            <a:off x="2579963" y="1348430"/>
            <a:ext cx="3479525" cy="784830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>
              <a:defRPr/>
            </a:pPr>
            <a:r>
              <a:rPr lang="pl-PL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Współpracujemy z 4000 partnerów handlowych na świecie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2A7CE827-4AEC-E607-BFD7-B564C35E7440}"/>
              </a:ext>
            </a:extLst>
          </p:cNvPr>
          <p:cNvGrpSpPr/>
          <p:nvPr/>
        </p:nvGrpSpPr>
        <p:grpSpPr>
          <a:xfrm>
            <a:off x="243943" y="2213681"/>
            <a:ext cx="4920797" cy="1005848"/>
            <a:chOff x="243943" y="2969855"/>
            <a:chExt cx="4920797" cy="1005848"/>
          </a:xfrm>
        </p:grpSpPr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23E5DEF1-4A53-2E0F-75F7-D337828B08BF}"/>
                </a:ext>
              </a:extLst>
            </p:cNvPr>
            <p:cNvSpPr/>
            <p:nvPr/>
          </p:nvSpPr>
          <p:spPr>
            <a:xfrm>
              <a:off x="243943" y="2969855"/>
              <a:ext cx="1862670" cy="1005848"/>
            </a:xfrm>
            <a:prstGeom prst="rect">
              <a:avLst/>
            </a:prstGeom>
          </p:spPr>
          <p:txBody>
            <a:bodyPr wrap="square" lIns="0" tIns="3600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pl-PL" sz="2400" b="1" dirty="0">
                  <a:solidFill>
                    <a:srgbClr val="00A1E2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40</a:t>
              </a:r>
            </a:p>
            <a:p>
              <a:pPr algn="ctr">
                <a:defRPr/>
              </a:pPr>
              <a:r>
                <a:rPr lang="pl-PL" sz="2400" b="1" dirty="0">
                  <a:solidFill>
                    <a:srgbClr val="00A1E2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rynków</a:t>
              </a:r>
            </a:p>
          </p:txBody>
        </p:sp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C320B147-75B4-174F-7157-4963EAA8E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26343" y="3165624"/>
              <a:ext cx="579871" cy="649287"/>
            </a:xfrm>
            <a:prstGeom prst="rect">
              <a:avLst/>
            </a:prstGeom>
          </p:spPr>
        </p:pic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47D06C4F-53B7-B479-4E3B-88D6FCA1C99C}"/>
                </a:ext>
              </a:extLst>
            </p:cNvPr>
            <p:cNvSpPr/>
            <p:nvPr/>
          </p:nvSpPr>
          <p:spPr>
            <a:xfrm>
              <a:off x="2567713" y="3190185"/>
              <a:ext cx="2597027" cy="784830"/>
            </a:xfrm>
            <a:prstGeom prst="rect">
              <a:avLst/>
            </a:prstGeom>
          </p:spPr>
          <p:txBody>
            <a:bodyPr wrap="square" tIns="0">
              <a:spAutoFit/>
            </a:bodyPr>
            <a:lstStyle/>
            <a:p>
              <a:pPr>
                <a:defRPr/>
              </a:pPr>
              <a:r>
                <a:rPr lang="pl-PL" sz="160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działamy na ponad </a:t>
              </a:r>
              <a:br>
                <a:rPr lang="pl-PL" sz="160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</a:br>
              <a:r>
                <a:rPr lang="pl-PL" sz="160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40 rynkach zagranicznych</a:t>
              </a:r>
            </a:p>
          </p:txBody>
        </p:sp>
      </p:grpSp>
      <p:sp>
        <p:nvSpPr>
          <p:cNvPr id="13" name="Prostokąt 12">
            <a:extLst>
              <a:ext uri="{FF2B5EF4-FFF2-40B4-BE49-F238E27FC236}">
                <a16:creationId xmlns:a16="http://schemas.microsoft.com/office/drawing/2014/main" id="{9BCC23EB-A880-055A-6CDC-66C439B1CDDF}"/>
              </a:ext>
            </a:extLst>
          </p:cNvPr>
          <p:cNvSpPr/>
          <p:nvPr/>
        </p:nvSpPr>
        <p:spPr>
          <a:xfrm>
            <a:off x="5959667" y="1100969"/>
            <a:ext cx="1862670" cy="1005848"/>
          </a:xfrm>
          <a:prstGeom prst="rect">
            <a:avLst/>
          </a:prstGeom>
        </p:spPr>
        <p:txBody>
          <a:bodyPr wrap="square" lIns="0" tIns="3600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l-PL" sz="2400" b="1" dirty="0">
                <a:solidFill>
                  <a:srgbClr val="00A1E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7200</a:t>
            </a:r>
          </a:p>
          <a:p>
            <a:pPr algn="ctr">
              <a:defRPr/>
            </a:pPr>
            <a:r>
              <a:rPr lang="pl-PL" sz="2400" b="1" dirty="0">
                <a:solidFill>
                  <a:srgbClr val="00A1E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produktów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47727CDC-8CB0-0C22-D098-66EF5C2C17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9784" y="1296738"/>
            <a:ext cx="579871" cy="649287"/>
          </a:xfrm>
          <a:prstGeom prst="rect">
            <a:avLst/>
          </a:prstGeom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C68D76A9-0715-900B-AC67-3C8779A69886}"/>
              </a:ext>
            </a:extLst>
          </p:cNvPr>
          <p:cNvSpPr/>
          <p:nvPr/>
        </p:nvSpPr>
        <p:spPr>
          <a:xfrm>
            <a:off x="8419695" y="1228966"/>
            <a:ext cx="3187259" cy="538609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>
              <a:defRPr/>
            </a:pPr>
            <a:r>
              <a:rPr lang="pl-PL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nasza oferta składa się </a:t>
            </a:r>
            <a:br>
              <a:rPr lang="pl-PL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pl-PL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z ponad 7200 produktów</a:t>
            </a:r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3D0E3312-1F7C-2914-734B-C857C73D8E76}"/>
              </a:ext>
            </a:extLst>
          </p:cNvPr>
          <p:cNvGrpSpPr/>
          <p:nvPr/>
        </p:nvGrpSpPr>
        <p:grpSpPr>
          <a:xfrm>
            <a:off x="5762847" y="2107004"/>
            <a:ext cx="5253875" cy="1005848"/>
            <a:chOff x="29636" y="5785291"/>
            <a:chExt cx="5253875" cy="1005848"/>
          </a:xfrm>
        </p:grpSpPr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FE7ADC97-1097-6197-CF58-CB1284FDEADB}"/>
                </a:ext>
              </a:extLst>
            </p:cNvPr>
            <p:cNvSpPr/>
            <p:nvPr/>
          </p:nvSpPr>
          <p:spPr>
            <a:xfrm>
              <a:off x="29636" y="5785291"/>
              <a:ext cx="2076977" cy="1005848"/>
            </a:xfrm>
            <a:prstGeom prst="rect">
              <a:avLst/>
            </a:prstGeom>
          </p:spPr>
          <p:txBody>
            <a:bodyPr wrap="square" lIns="0" tIns="3600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pl-PL" sz="2400" b="1" dirty="0">
                  <a:solidFill>
                    <a:srgbClr val="00A1E2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600</a:t>
              </a:r>
            </a:p>
            <a:p>
              <a:pPr algn="ctr">
                <a:defRPr/>
              </a:pPr>
              <a:r>
                <a:rPr lang="pl-PL" sz="2400" b="1" dirty="0">
                  <a:solidFill>
                    <a:srgbClr val="00A1E2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pracowników</a:t>
              </a:r>
            </a:p>
          </p:txBody>
        </p:sp>
        <p:pic>
          <p:nvPicPr>
            <p:cNvPr id="18" name="Obraz 17">
              <a:extLst>
                <a:ext uri="{FF2B5EF4-FFF2-40B4-BE49-F238E27FC236}">
                  <a16:creationId xmlns:a16="http://schemas.microsoft.com/office/drawing/2014/main" id="{86E4F434-1253-95DB-9295-0FB0A40F3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49837" y="5981060"/>
              <a:ext cx="579871" cy="649287"/>
            </a:xfrm>
            <a:prstGeom prst="rect">
              <a:avLst/>
            </a:prstGeom>
          </p:spPr>
        </p:pic>
        <p:sp>
          <p:nvSpPr>
            <p:cNvPr id="19" name="Prostokąt 18">
              <a:extLst>
                <a:ext uri="{FF2B5EF4-FFF2-40B4-BE49-F238E27FC236}">
                  <a16:creationId xmlns:a16="http://schemas.microsoft.com/office/drawing/2014/main" id="{8E36E2EB-C86F-F5F4-F856-CE6E69EA1E93}"/>
                </a:ext>
              </a:extLst>
            </p:cNvPr>
            <p:cNvSpPr/>
            <p:nvPr/>
          </p:nvSpPr>
          <p:spPr>
            <a:xfrm>
              <a:off x="2686484" y="6024284"/>
              <a:ext cx="2597027" cy="538609"/>
            </a:xfrm>
            <a:prstGeom prst="rect">
              <a:avLst/>
            </a:prstGeom>
          </p:spPr>
          <p:txBody>
            <a:bodyPr wrap="square" tIns="0">
              <a:spAutoFit/>
            </a:bodyPr>
            <a:lstStyle/>
            <a:p>
              <a:pPr>
                <a:defRPr/>
              </a:pPr>
              <a:r>
                <a:rPr lang="pl-PL" sz="160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Zatrudniamy ponad 600 osób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040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C04DD9E-7739-8DD8-5FF9-84587C198D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4112" y="1257487"/>
            <a:ext cx="2821013" cy="468064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8A170B2-85C8-4E5B-AB9A-4B19BB60F4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0113" y="1246927"/>
            <a:ext cx="2808000" cy="4680640"/>
          </a:xfrm>
          <a:prstGeom prst="rect">
            <a:avLst/>
          </a:prstGeom>
        </p:spPr>
      </p:pic>
      <p:sp>
        <p:nvSpPr>
          <p:cNvPr id="3" name="Symbol zastępczy tytułu 6">
            <a:extLst>
              <a:ext uri="{FF2B5EF4-FFF2-40B4-BE49-F238E27FC236}">
                <a16:creationId xmlns:a16="http://schemas.microsoft.com/office/drawing/2014/main" id="{759BEB36-4DF5-4ABA-8819-C962AFD20717}"/>
              </a:ext>
            </a:extLst>
          </p:cNvPr>
          <p:cNvSpPr txBox="1">
            <a:spLocks/>
          </p:cNvSpPr>
          <p:nvPr/>
        </p:nvSpPr>
        <p:spPr>
          <a:xfrm>
            <a:off x="527864" y="0"/>
            <a:ext cx="9636249" cy="988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4A5D68"/>
                </a:solidFill>
                <a:latin typeface="Lucida Sans Unicode" panose="020B0602030504020204" pitchFamily="34" charset="0"/>
                <a:ea typeface="+mj-ea"/>
                <a:cs typeface="Lucida Sans Unicode" panose="020B0602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Grupa TOPEX-Logistyka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rgbClr val="4A5D68"/>
              </a:solidFill>
              <a:effectLst/>
              <a:uLnTx/>
              <a:uFillTx/>
              <a:latin typeface="Lucida Sans Unicode" panose="020B0602030504020204" pitchFamily="34" charset="0"/>
              <a:ea typeface="+mj-ea"/>
              <a:cs typeface="Lucida Sans Unicode" panose="020B0602030504020204" pitchFamily="34" charset="0"/>
            </a:endParaRP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3BADE9E9-4423-4972-1980-FA19B5AE3308}"/>
              </a:ext>
            </a:extLst>
          </p:cNvPr>
          <p:cNvGrpSpPr/>
          <p:nvPr/>
        </p:nvGrpSpPr>
        <p:grpSpPr>
          <a:xfrm>
            <a:off x="623888" y="1268046"/>
            <a:ext cx="4869178" cy="720083"/>
            <a:chOff x="322679" y="1980428"/>
            <a:chExt cx="4869178" cy="720083"/>
          </a:xfrm>
        </p:grpSpPr>
        <p:sp>
          <p:nvSpPr>
            <p:cNvPr id="20" name="Prostokąt 19">
              <a:extLst>
                <a:ext uri="{FF2B5EF4-FFF2-40B4-BE49-F238E27FC236}">
                  <a16:creationId xmlns:a16="http://schemas.microsoft.com/office/drawing/2014/main" id="{8635E032-A884-796D-9EE7-59B757FB46C4}"/>
                </a:ext>
              </a:extLst>
            </p:cNvPr>
            <p:cNvSpPr/>
            <p:nvPr/>
          </p:nvSpPr>
          <p:spPr>
            <a:xfrm>
              <a:off x="383410" y="1980428"/>
              <a:ext cx="4808447" cy="720083"/>
            </a:xfrm>
            <a:prstGeom prst="rect">
              <a:avLst/>
            </a:prstGeom>
            <a:solidFill>
              <a:srgbClr val="00A1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21" name="Obraz 20">
              <a:extLst>
                <a:ext uri="{FF2B5EF4-FFF2-40B4-BE49-F238E27FC236}">
                  <a16:creationId xmlns:a16="http://schemas.microsoft.com/office/drawing/2014/main" id="{FCEE4FFD-ED1A-5D6A-1058-08D5CAD426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541"/>
            <a:stretch/>
          </p:blipFill>
          <p:spPr>
            <a:xfrm>
              <a:off x="322679" y="1980430"/>
              <a:ext cx="656460" cy="720000"/>
            </a:xfrm>
            <a:prstGeom prst="rect">
              <a:avLst/>
            </a:prstGeom>
          </p:spPr>
        </p:pic>
        <p:sp>
          <p:nvSpPr>
            <p:cNvPr id="23" name="pole tekstowe 22">
              <a:extLst>
                <a:ext uri="{FF2B5EF4-FFF2-40B4-BE49-F238E27FC236}">
                  <a16:creationId xmlns:a16="http://schemas.microsoft.com/office/drawing/2014/main" id="{A3D32818-34E5-29BD-7142-E75EBD5EA4A8}"/>
                </a:ext>
              </a:extLst>
            </p:cNvPr>
            <p:cNvSpPr txBox="1"/>
            <p:nvPr/>
          </p:nvSpPr>
          <p:spPr>
            <a:xfrm>
              <a:off x="1102448" y="2108395"/>
              <a:ext cx="3896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>
                  <a:solidFill>
                    <a:schemeClr val="bg1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Codziennie wysyłamy </a:t>
              </a:r>
              <a:r>
                <a:rPr lang="pl-PL" sz="1200" b="1" dirty="0">
                  <a:solidFill>
                    <a:schemeClr val="bg1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250</a:t>
              </a:r>
              <a:r>
                <a:rPr lang="pl-PL" sz="1200" dirty="0">
                  <a:solidFill>
                    <a:schemeClr val="bg1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 palet z naszymi produktami</a:t>
              </a:r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8D83F12A-EF9B-BDE3-C998-8F2EDE07B2E1}"/>
              </a:ext>
            </a:extLst>
          </p:cNvPr>
          <p:cNvGrpSpPr/>
          <p:nvPr/>
        </p:nvGrpSpPr>
        <p:grpSpPr>
          <a:xfrm>
            <a:off x="631647" y="2258206"/>
            <a:ext cx="4869178" cy="720083"/>
            <a:chOff x="330438" y="2869308"/>
            <a:chExt cx="4869178" cy="720083"/>
          </a:xfrm>
        </p:grpSpPr>
        <p:sp>
          <p:nvSpPr>
            <p:cNvPr id="25" name="Prostokąt 24">
              <a:extLst>
                <a:ext uri="{FF2B5EF4-FFF2-40B4-BE49-F238E27FC236}">
                  <a16:creationId xmlns:a16="http://schemas.microsoft.com/office/drawing/2014/main" id="{121513F2-839B-6112-BE64-C3ACC2A80A38}"/>
                </a:ext>
              </a:extLst>
            </p:cNvPr>
            <p:cNvSpPr/>
            <p:nvPr/>
          </p:nvSpPr>
          <p:spPr>
            <a:xfrm>
              <a:off x="391169" y="2869308"/>
              <a:ext cx="4808447" cy="720083"/>
            </a:xfrm>
            <a:prstGeom prst="rect">
              <a:avLst/>
            </a:prstGeom>
            <a:solidFill>
              <a:srgbClr val="00A1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26" name="Obraz 25">
              <a:extLst>
                <a:ext uri="{FF2B5EF4-FFF2-40B4-BE49-F238E27FC236}">
                  <a16:creationId xmlns:a16="http://schemas.microsoft.com/office/drawing/2014/main" id="{A7063A1B-4402-FAE4-69A4-E39FF43097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541"/>
            <a:stretch/>
          </p:blipFill>
          <p:spPr>
            <a:xfrm>
              <a:off x="330438" y="2869310"/>
              <a:ext cx="656460" cy="720000"/>
            </a:xfrm>
            <a:prstGeom prst="rect">
              <a:avLst/>
            </a:prstGeom>
          </p:spPr>
        </p:pic>
        <p:sp>
          <p:nvSpPr>
            <p:cNvPr id="27" name="pole tekstowe 26">
              <a:extLst>
                <a:ext uri="{FF2B5EF4-FFF2-40B4-BE49-F238E27FC236}">
                  <a16:creationId xmlns:a16="http://schemas.microsoft.com/office/drawing/2014/main" id="{DC548A63-FB52-83D0-5DC1-465D68D79177}"/>
                </a:ext>
              </a:extLst>
            </p:cNvPr>
            <p:cNvSpPr txBox="1"/>
            <p:nvPr/>
          </p:nvSpPr>
          <p:spPr>
            <a:xfrm>
              <a:off x="1102448" y="3090810"/>
              <a:ext cx="40252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>
                  <a:solidFill>
                    <a:schemeClr val="bg1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Realizujemy około </a:t>
              </a:r>
              <a:r>
                <a:rPr lang="pl-PL" sz="1200" b="1" dirty="0">
                  <a:solidFill>
                    <a:schemeClr val="bg1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95%</a:t>
              </a:r>
              <a:r>
                <a:rPr lang="pl-PL" sz="1200" dirty="0">
                  <a:solidFill>
                    <a:schemeClr val="bg1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 zamówień</a:t>
              </a:r>
            </a:p>
          </p:txBody>
        </p: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38D6546A-F598-8E9E-3E8D-AF6B25F69068}"/>
              </a:ext>
            </a:extLst>
          </p:cNvPr>
          <p:cNvGrpSpPr/>
          <p:nvPr/>
        </p:nvGrpSpPr>
        <p:grpSpPr>
          <a:xfrm>
            <a:off x="623888" y="3248366"/>
            <a:ext cx="4869178" cy="720083"/>
            <a:chOff x="322679" y="3711045"/>
            <a:chExt cx="4869178" cy="720083"/>
          </a:xfrm>
        </p:grpSpPr>
        <p:sp>
          <p:nvSpPr>
            <p:cNvPr id="29" name="Prostokąt 28">
              <a:extLst>
                <a:ext uri="{FF2B5EF4-FFF2-40B4-BE49-F238E27FC236}">
                  <a16:creationId xmlns:a16="http://schemas.microsoft.com/office/drawing/2014/main" id="{BEA4091D-5B60-E5C3-12B8-115F535E2265}"/>
                </a:ext>
              </a:extLst>
            </p:cNvPr>
            <p:cNvSpPr/>
            <p:nvPr/>
          </p:nvSpPr>
          <p:spPr>
            <a:xfrm>
              <a:off x="383410" y="3711045"/>
              <a:ext cx="4808447" cy="720083"/>
            </a:xfrm>
            <a:prstGeom prst="rect">
              <a:avLst/>
            </a:prstGeom>
            <a:solidFill>
              <a:srgbClr val="00A1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30" name="Obraz 29">
              <a:extLst>
                <a:ext uri="{FF2B5EF4-FFF2-40B4-BE49-F238E27FC236}">
                  <a16:creationId xmlns:a16="http://schemas.microsoft.com/office/drawing/2014/main" id="{EFBF1125-EA04-80CB-89BF-64016877C6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541"/>
            <a:stretch/>
          </p:blipFill>
          <p:spPr>
            <a:xfrm>
              <a:off x="322679" y="3711047"/>
              <a:ext cx="656460" cy="720000"/>
            </a:xfrm>
            <a:prstGeom prst="rect">
              <a:avLst/>
            </a:prstGeom>
          </p:spPr>
        </p:pic>
        <p:sp>
          <p:nvSpPr>
            <p:cNvPr id="31" name="pole tekstowe 30">
              <a:extLst>
                <a:ext uri="{FF2B5EF4-FFF2-40B4-BE49-F238E27FC236}">
                  <a16:creationId xmlns:a16="http://schemas.microsoft.com/office/drawing/2014/main" id="{10EAD7DD-8905-C1ED-5C3D-7D7C0262ABA6}"/>
                </a:ext>
              </a:extLst>
            </p:cNvPr>
            <p:cNvSpPr txBox="1"/>
            <p:nvPr/>
          </p:nvSpPr>
          <p:spPr>
            <a:xfrm>
              <a:off x="1075862" y="3829655"/>
              <a:ext cx="39610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>
                  <a:solidFill>
                    <a:schemeClr val="bg1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Nasz automatyczny magazyn mieści ponad </a:t>
              </a:r>
              <a:r>
                <a:rPr lang="pl-PL" sz="1200" b="1" dirty="0">
                  <a:solidFill>
                    <a:schemeClr val="bg1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20 000 </a:t>
              </a:r>
              <a:r>
                <a:rPr lang="pl-PL" sz="1200" dirty="0">
                  <a:solidFill>
                    <a:schemeClr val="bg1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palet i </a:t>
              </a:r>
              <a:r>
                <a:rPr lang="pl-PL" sz="1200" b="1" dirty="0">
                  <a:solidFill>
                    <a:schemeClr val="bg1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20 000</a:t>
              </a:r>
              <a:r>
                <a:rPr lang="pl-PL" sz="1200" dirty="0">
                  <a:solidFill>
                    <a:schemeClr val="bg1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 pojemników</a:t>
              </a:r>
            </a:p>
          </p:txBody>
        </p:sp>
      </p:grpSp>
      <p:grpSp>
        <p:nvGrpSpPr>
          <p:cNvPr id="32" name="Grupa 31">
            <a:extLst>
              <a:ext uri="{FF2B5EF4-FFF2-40B4-BE49-F238E27FC236}">
                <a16:creationId xmlns:a16="http://schemas.microsoft.com/office/drawing/2014/main" id="{8ABAB742-9C26-2FFB-418A-D4FEFCC075AE}"/>
              </a:ext>
            </a:extLst>
          </p:cNvPr>
          <p:cNvGrpSpPr/>
          <p:nvPr/>
        </p:nvGrpSpPr>
        <p:grpSpPr>
          <a:xfrm>
            <a:off x="623888" y="4238526"/>
            <a:ext cx="5260650" cy="720083"/>
            <a:chOff x="330438" y="4686648"/>
            <a:chExt cx="5260650" cy="720083"/>
          </a:xfrm>
        </p:grpSpPr>
        <p:sp>
          <p:nvSpPr>
            <p:cNvPr id="33" name="Prostokąt 32">
              <a:extLst>
                <a:ext uri="{FF2B5EF4-FFF2-40B4-BE49-F238E27FC236}">
                  <a16:creationId xmlns:a16="http://schemas.microsoft.com/office/drawing/2014/main" id="{42A9C363-ECE2-BC95-AC2B-5DA7ED9938D3}"/>
                </a:ext>
              </a:extLst>
            </p:cNvPr>
            <p:cNvSpPr/>
            <p:nvPr/>
          </p:nvSpPr>
          <p:spPr>
            <a:xfrm>
              <a:off x="391169" y="4686648"/>
              <a:ext cx="4808447" cy="720083"/>
            </a:xfrm>
            <a:prstGeom prst="rect">
              <a:avLst/>
            </a:prstGeom>
            <a:solidFill>
              <a:srgbClr val="00A1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34" name="Obraz 33">
              <a:extLst>
                <a:ext uri="{FF2B5EF4-FFF2-40B4-BE49-F238E27FC236}">
                  <a16:creationId xmlns:a16="http://schemas.microsoft.com/office/drawing/2014/main" id="{CF74C48D-E765-782D-FB4C-FA14F3095D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541"/>
            <a:stretch/>
          </p:blipFill>
          <p:spPr>
            <a:xfrm>
              <a:off x="330438" y="4686650"/>
              <a:ext cx="656460" cy="720000"/>
            </a:xfrm>
            <a:prstGeom prst="rect">
              <a:avLst/>
            </a:prstGeom>
          </p:spPr>
        </p:pic>
        <p:sp>
          <p:nvSpPr>
            <p:cNvPr id="35" name="pole tekstowe 34">
              <a:extLst>
                <a:ext uri="{FF2B5EF4-FFF2-40B4-BE49-F238E27FC236}">
                  <a16:creationId xmlns:a16="http://schemas.microsoft.com/office/drawing/2014/main" id="{EA02C268-8B02-D6BF-71CF-E60C251D3C2A}"/>
                </a:ext>
              </a:extLst>
            </p:cNvPr>
            <p:cNvSpPr txBox="1"/>
            <p:nvPr/>
          </p:nvSpPr>
          <p:spPr>
            <a:xfrm>
              <a:off x="1064070" y="4696028"/>
              <a:ext cx="45270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>
                  <a:solidFill>
                    <a:schemeClr val="bg1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Posiadamy własną:</a:t>
              </a:r>
            </a:p>
            <a:p>
              <a:r>
                <a:rPr lang="pl-PL" sz="1200" dirty="0">
                  <a:solidFill>
                    <a:schemeClr val="bg1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automatyczna linie kompletacyjną,</a:t>
              </a:r>
            </a:p>
            <a:p>
              <a:r>
                <a:rPr lang="pl-PL" sz="1200" dirty="0">
                  <a:solidFill>
                    <a:schemeClr val="bg1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automatyczny magazyn paletowy oraz pojemnikowy</a:t>
              </a:r>
            </a:p>
          </p:txBody>
        </p:sp>
      </p:grpSp>
      <p:grpSp>
        <p:nvGrpSpPr>
          <p:cNvPr id="36" name="Grupa 35">
            <a:extLst>
              <a:ext uri="{FF2B5EF4-FFF2-40B4-BE49-F238E27FC236}">
                <a16:creationId xmlns:a16="http://schemas.microsoft.com/office/drawing/2014/main" id="{33622308-44C3-2ACC-7830-D99256FFC014}"/>
              </a:ext>
            </a:extLst>
          </p:cNvPr>
          <p:cNvGrpSpPr/>
          <p:nvPr/>
        </p:nvGrpSpPr>
        <p:grpSpPr>
          <a:xfrm>
            <a:off x="631647" y="5228685"/>
            <a:ext cx="4869178" cy="720083"/>
            <a:chOff x="330438" y="4686648"/>
            <a:chExt cx="4869178" cy="720083"/>
          </a:xfrm>
        </p:grpSpPr>
        <p:sp>
          <p:nvSpPr>
            <p:cNvPr id="37" name="Prostokąt 36">
              <a:extLst>
                <a:ext uri="{FF2B5EF4-FFF2-40B4-BE49-F238E27FC236}">
                  <a16:creationId xmlns:a16="http://schemas.microsoft.com/office/drawing/2014/main" id="{516D736B-5A0D-A022-7E92-28A214667C74}"/>
                </a:ext>
              </a:extLst>
            </p:cNvPr>
            <p:cNvSpPr/>
            <p:nvPr/>
          </p:nvSpPr>
          <p:spPr>
            <a:xfrm>
              <a:off x="391169" y="4686648"/>
              <a:ext cx="4808447" cy="720083"/>
            </a:xfrm>
            <a:prstGeom prst="rect">
              <a:avLst/>
            </a:prstGeom>
            <a:solidFill>
              <a:srgbClr val="00A1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38" name="Obraz 37">
              <a:extLst>
                <a:ext uri="{FF2B5EF4-FFF2-40B4-BE49-F238E27FC236}">
                  <a16:creationId xmlns:a16="http://schemas.microsoft.com/office/drawing/2014/main" id="{EDD0FACB-1AAB-08C5-1960-AC37F73C8B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541"/>
            <a:stretch/>
          </p:blipFill>
          <p:spPr>
            <a:xfrm>
              <a:off x="330438" y="4686650"/>
              <a:ext cx="656460" cy="720000"/>
            </a:xfrm>
            <a:prstGeom prst="rect">
              <a:avLst/>
            </a:prstGeom>
          </p:spPr>
        </p:pic>
        <p:sp>
          <p:nvSpPr>
            <p:cNvPr id="39" name="pole tekstowe 38">
              <a:extLst>
                <a:ext uri="{FF2B5EF4-FFF2-40B4-BE49-F238E27FC236}">
                  <a16:creationId xmlns:a16="http://schemas.microsoft.com/office/drawing/2014/main" id="{8EBB9C80-0232-0232-CBD4-D6A7C6D3D293}"/>
                </a:ext>
              </a:extLst>
            </p:cNvPr>
            <p:cNvSpPr txBox="1"/>
            <p:nvPr/>
          </p:nvSpPr>
          <p:spPr>
            <a:xfrm>
              <a:off x="1064070" y="4815817"/>
              <a:ext cx="3935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>
                  <a:solidFill>
                    <a:schemeClr val="bg1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Standard obsługi logistycznej Grupy Topex jest bardzo wysoko oceniany przez naszych Klientów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4082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Obraz 48" descr="Obraz zawierający woda, w pomieszczeniu&#10;&#10;Opis wygenerowany automatycznie">
            <a:extLst>
              <a:ext uri="{FF2B5EF4-FFF2-40B4-BE49-F238E27FC236}">
                <a16:creationId xmlns:a16="http://schemas.microsoft.com/office/drawing/2014/main" id="{24369477-83B1-2EAF-8D31-1101EC6C59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7871" y="1257487"/>
            <a:ext cx="2800241" cy="4686939"/>
          </a:xfrm>
          <a:prstGeom prst="rect">
            <a:avLst/>
          </a:prstGeom>
        </p:spPr>
      </p:pic>
      <p:pic>
        <p:nvPicPr>
          <p:cNvPr id="6" name="Obraz 5" descr="IMG_5305.jpg">
            <a:extLst>
              <a:ext uri="{FF2B5EF4-FFF2-40B4-BE49-F238E27FC236}">
                <a16:creationId xmlns:a16="http://schemas.microsoft.com/office/drawing/2014/main" id="{CB64C0D3-9F7C-72F7-4752-CD2A6E7970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6353" y="1257487"/>
            <a:ext cx="2828772" cy="4686939"/>
          </a:xfrm>
          <a:prstGeom prst="rect">
            <a:avLst/>
          </a:prstGeom>
        </p:spPr>
      </p:pic>
      <p:sp>
        <p:nvSpPr>
          <p:cNvPr id="3" name="Symbol zastępczy tytułu 6">
            <a:extLst>
              <a:ext uri="{FF2B5EF4-FFF2-40B4-BE49-F238E27FC236}">
                <a16:creationId xmlns:a16="http://schemas.microsoft.com/office/drawing/2014/main" id="{759BEB36-4DF5-4ABA-8819-C962AFD20717}"/>
              </a:ext>
            </a:extLst>
          </p:cNvPr>
          <p:cNvSpPr txBox="1">
            <a:spLocks/>
          </p:cNvSpPr>
          <p:nvPr/>
        </p:nvSpPr>
        <p:spPr>
          <a:xfrm>
            <a:off x="524398" y="0"/>
            <a:ext cx="9636249" cy="988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4A5D68"/>
                </a:solidFill>
                <a:latin typeface="Lucida Sans Unicode" panose="020B0602030504020204" pitchFamily="34" charset="0"/>
                <a:ea typeface="+mj-ea"/>
                <a:cs typeface="Lucida Sans Unicode" panose="020B0602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Grupa TOPEX-Jakość naszych produktów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rgbClr val="4A5D68"/>
              </a:solidFill>
              <a:effectLst/>
              <a:uLnTx/>
              <a:uFillTx/>
              <a:latin typeface="Lucida Sans Unicode" panose="020B0602030504020204" pitchFamily="34" charset="0"/>
              <a:ea typeface="+mj-ea"/>
              <a:cs typeface="Lucida Sans Unicode" panose="020B0602030504020204" pitchFamily="34" charset="0"/>
            </a:endParaRP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425E35A6-8EAA-E22B-3F2B-2AB9E00D3A6C}"/>
              </a:ext>
            </a:extLst>
          </p:cNvPr>
          <p:cNvGrpSpPr/>
          <p:nvPr/>
        </p:nvGrpSpPr>
        <p:grpSpPr>
          <a:xfrm>
            <a:off x="623888" y="1246927"/>
            <a:ext cx="4869178" cy="720083"/>
            <a:chOff x="322679" y="1980428"/>
            <a:chExt cx="4869178" cy="720083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244D5B4D-E722-43C9-BF0E-D3B6D40CA867}"/>
                </a:ext>
              </a:extLst>
            </p:cNvPr>
            <p:cNvSpPr/>
            <p:nvPr/>
          </p:nvSpPr>
          <p:spPr>
            <a:xfrm>
              <a:off x="383410" y="1980428"/>
              <a:ext cx="4808447" cy="720083"/>
            </a:xfrm>
            <a:prstGeom prst="rect">
              <a:avLst/>
            </a:prstGeom>
            <a:solidFill>
              <a:srgbClr val="00A1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BC935285-8043-6511-F1E7-D349742A2E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541"/>
            <a:stretch/>
          </p:blipFill>
          <p:spPr>
            <a:xfrm>
              <a:off x="322679" y="1980430"/>
              <a:ext cx="656460" cy="720000"/>
            </a:xfrm>
            <a:prstGeom prst="rect">
              <a:avLst/>
            </a:prstGeom>
          </p:spPr>
        </p:pic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B0B0631D-BF2A-142B-24B7-6215B3279C72}"/>
                </a:ext>
              </a:extLst>
            </p:cNvPr>
            <p:cNvSpPr txBox="1"/>
            <p:nvPr/>
          </p:nvSpPr>
          <p:spPr>
            <a:xfrm>
              <a:off x="1102448" y="2108395"/>
              <a:ext cx="3896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>
                  <a:solidFill>
                    <a:schemeClr val="bg1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Wykonujemy ponad </a:t>
              </a:r>
              <a:r>
                <a:rPr lang="pl-PL" sz="1200" b="1" dirty="0">
                  <a:solidFill>
                    <a:schemeClr val="bg1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150 różnych badań i testów  </a:t>
              </a:r>
              <a:r>
                <a:rPr lang="pl-PL" sz="1200" dirty="0">
                  <a:solidFill>
                    <a:schemeClr val="bg1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naszych produktów</a:t>
              </a:r>
            </a:p>
          </p:txBody>
        </p: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B5BAC446-37C2-AE8D-8DDF-320412D38F65}"/>
              </a:ext>
            </a:extLst>
          </p:cNvPr>
          <p:cNvGrpSpPr/>
          <p:nvPr/>
        </p:nvGrpSpPr>
        <p:grpSpPr>
          <a:xfrm>
            <a:off x="631647" y="2201684"/>
            <a:ext cx="4869178" cy="720083"/>
            <a:chOff x="330438" y="2869308"/>
            <a:chExt cx="4869178" cy="720083"/>
          </a:xfrm>
        </p:grpSpPr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966EEAE9-9F4A-17AE-B240-3F8543B72891}"/>
                </a:ext>
              </a:extLst>
            </p:cNvPr>
            <p:cNvSpPr/>
            <p:nvPr/>
          </p:nvSpPr>
          <p:spPr>
            <a:xfrm>
              <a:off x="391169" y="2869308"/>
              <a:ext cx="4808447" cy="720083"/>
            </a:xfrm>
            <a:prstGeom prst="rect">
              <a:avLst/>
            </a:prstGeom>
            <a:solidFill>
              <a:srgbClr val="00A1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8B1AD856-3A31-D6A5-8795-D08255FBF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541"/>
            <a:stretch/>
          </p:blipFill>
          <p:spPr>
            <a:xfrm>
              <a:off x="330438" y="2869310"/>
              <a:ext cx="656460" cy="720000"/>
            </a:xfrm>
            <a:prstGeom prst="rect">
              <a:avLst/>
            </a:prstGeom>
          </p:spPr>
        </p:pic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BF093474-95CC-AA69-39B4-301C3C7E550E}"/>
                </a:ext>
              </a:extLst>
            </p:cNvPr>
            <p:cNvSpPr txBox="1"/>
            <p:nvPr/>
          </p:nvSpPr>
          <p:spPr>
            <a:xfrm>
              <a:off x="1142058" y="2993827"/>
              <a:ext cx="4025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b="1" dirty="0">
                  <a:solidFill>
                    <a:schemeClr val="bg1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Współpracujemy z profesjonalistami</a:t>
              </a:r>
              <a:r>
                <a:rPr lang="pl-PL" sz="1200" dirty="0">
                  <a:solidFill>
                    <a:schemeClr val="bg1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, którzy testują dla nas narzędzia w ich naturalnym środowisku</a:t>
              </a:r>
            </a:p>
          </p:txBody>
        </p:sp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id="{B654B8E2-9F7A-9BE2-364B-674AE667A89D}"/>
              </a:ext>
            </a:extLst>
          </p:cNvPr>
          <p:cNvGrpSpPr/>
          <p:nvPr/>
        </p:nvGrpSpPr>
        <p:grpSpPr>
          <a:xfrm>
            <a:off x="623888" y="3156441"/>
            <a:ext cx="4869178" cy="720083"/>
            <a:chOff x="322679" y="3711045"/>
            <a:chExt cx="4869178" cy="720083"/>
          </a:xfrm>
        </p:grpSpPr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99C44F36-A763-D651-267D-027EFDACAC8D}"/>
                </a:ext>
              </a:extLst>
            </p:cNvPr>
            <p:cNvSpPr/>
            <p:nvPr/>
          </p:nvSpPr>
          <p:spPr>
            <a:xfrm>
              <a:off x="383410" y="3711045"/>
              <a:ext cx="4808447" cy="720083"/>
            </a:xfrm>
            <a:prstGeom prst="rect">
              <a:avLst/>
            </a:prstGeom>
            <a:solidFill>
              <a:srgbClr val="00A1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8" name="Obraz 17">
              <a:extLst>
                <a:ext uri="{FF2B5EF4-FFF2-40B4-BE49-F238E27FC236}">
                  <a16:creationId xmlns:a16="http://schemas.microsoft.com/office/drawing/2014/main" id="{DEC75585-90D6-E9A9-1D7C-5025FBDF7A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541"/>
            <a:stretch/>
          </p:blipFill>
          <p:spPr>
            <a:xfrm>
              <a:off x="322679" y="3711047"/>
              <a:ext cx="656460" cy="720000"/>
            </a:xfrm>
            <a:prstGeom prst="rect">
              <a:avLst/>
            </a:prstGeom>
          </p:spPr>
        </p:pic>
        <p:sp>
          <p:nvSpPr>
            <p:cNvPr id="19" name="pole tekstowe 18">
              <a:extLst>
                <a:ext uri="{FF2B5EF4-FFF2-40B4-BE49-F238E27FC236}">
                  <a16:creationId xmlns:a16="http://schemas.microsoft.com/office/drawing/2014/main" id="{0463A823-4C20-48F9-FB1D-7C9B91E3D37D}"/>
                </a:ext>
              </a:extLst>
            </p:cNvPr>
            <p:cNvSpPr txBox="1"/>
            <p:nvPr/>
          </p:nvSpPr>
          <p:spPr>
            <a:xfrm>
              <a:off x="1075862" y="3829655"/>
              <a:ext cx="39610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>
                  <a:solidFill>
                    <a:schemeClr val="bg1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Nad całością badań czuwają wysokiej klasy specjaliści, inżynierowie i technicy</a:t>
              </a:r>
            </a:p>
          </p:txBody>
        </p:sp>
      </p:grpSp>
      <p:grpSp>
        <p:nvGrpSpPr>
          <p:cNvPr id="41" name="Grupa 40">
            <a:extLst>
              <a:ext uri="{FF2B5EF4-FFF2-40B4-BE49-F238E27FC236}">
                <a16:creationId xmlns:a16="http://schemas.microsoft.com/office/drawing/2014/main" id="{9BD264C0-1FD4-76A7-BE69-6F58630EE8F8}"/>
              </a:ext>
            </a:extLst>
          </p:cNvPr>
          <p:cNvGrpSpPr/>
          <p:nvPr/>
        </p:nvGrpSpPr>
        <p:grpSpPr>
          <a:xfrm>
            <a:off x="623888" y="3954827"/>
            <a:ext cx="5040883" cy="1032746"/>
            <a:chOff x="377825" y="5805259"/>
            <a:chExt cx="5040883" cy="1032746"/>
          </a:xfrm>
        </p:grpSpPr>
        <p:grpSp>
          <p:nvGrpSpPr>
            <p:cNvPr id="42" name="Grupa 41">
              <a:extLst>
                <a:ext uri="{FF2B5EF4-FFF2-40B4-BE49-F238E27FC236}">
                  <a16:creationId xmlns:a16="http://schemas.microsoft.com/office/drawing/2014/main" id="{2E9F81CB-9216-A455-9F96-115C27C7EFF5}"/>
                </a:ext>
              </a:extLst>
            </p:cNvPr>
            <p:cNvGrpSpPr/>
            <p:nvPr/>
          </p:nvGrpSpPr>
          <p:grpSpPr>
            <a:xfrm>
              <a:off x="377825" y="5961630"/>
              <a:ext cx="4869178" cy="720083"/>
              <a:chOff x="330438" y="4686648"/>
              <a:chExt cx="4869178" cy="720083"/>
            </a:xfrm>
          </p:grpSpPr>
          <p:sp>
            <p:nvSpPr>
              <p:cNvPr id="44" name="Prostokąt 43">
                <a:extLst>
                  <a:ext uri="{FF2B5EF4-FFF2-40B4-BE49-F238E27FC236}">
                    <a16:creationId xmlns:a16="http://schemas.microsoft.com/office/drawing/2014/main" id="{A1316E31-8675-FEEA-3C54-F10EDD3290B0}"/>
                  </a:ext>
                </a:extLst>
              </p:cNvPr>
              <p:cNvSpPr/>
              <p:nvPr/>
            </p:nvSpPr>
            <p:spPr>
              <a:xfrm>
                <a:off x="391169" y="4686648"/>
                <a:ext cx="4808447" cy="720083"/>
              </a:xfrm>
              <a:prstGeom prst="rect">
                <a:avLst/>
              </a:prstGeom>
              <a:solidFill>
                <a:srgbClr val="00A1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prstClr val="white"/>
                  </a:solidFill>
                </a:endParaRPr>
              </a:p>
            </p:txBody>
          </p:sp>
          <p:pic>
            <p:nvPicPr>
              <p:cNvPr id="45" name="Obraz 44">
                <a:extLst>
                  <a:ext uri="{FF2B5EF4-FFF2-40B4-BE49-F238E27FC236}">
                    <a16:creationId xmlns:a16="http://schemas.microsoft.com/office/drawing/2014/main" id="{FC1E1C83-4E8B-A41C-71F8-60BC906F42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9541"/>
              <a:stretch/>
            </p:blipFill>
            <p:spPr>
              <a:xfrm>
                <a:off x="330438" y="4686650"/>
                <a:ext cx="656460" cy="720000"/>
              </a:xfrm>
              <a:prstGeom prst="rect">
                <a:avLst/>
              </a:prstGeom>
            </p:spPr>
          </p:pic>
          <p:sp>
            <p:nvSpPr>
              <p:cNvPr id="46" name="pole tekstowe 45">
                <a:extLst>
                  <a:ext uri="{FF2B5EF4-FFF2-40B4-BE49-F238E27FC236}">
                    <a16:creationId xmlns:a16="http://schemas.microsoft.com/office/drawing/2014/main" id="{FE7ABC72-F7B9-305B-F0CF-AD2EF2627BCE}"/>
                  </a:ext>
                </a:extLst>
              </p:cNvPr>
              <p:cNvSpPr txBox="1"/>
              <p:nvPr/>
            </p:nvSpPr>
            <p:spPr>
              <a:xfrm>
                <a:off x="1083622" y="4760319"/>
                <a:ext cx="34074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200" dirty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Wyniki badań naszego laboratorium są uznawane przez jednostkę notyfikowaną </a:t>
                </a:r>
                <a:r>
                  <a:rPr lang="pl-PL" sz="1200" b="1" dirty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TÜV</a:t>
                </a:r>
                <a:r>
                  <a:rPr lang="pl-PL" sz="1200" dirty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w procesie certyfikacji</a:t>
                </a:r>
              </a:p>
            </p:txBody>
          </p:sp>
        </p:grpSp>
        <p:pic>
          <p:nvPicPr>
            <p:cNvPr id="43" name="Obraz 42">
              <a:extLst>
                <a:ext uri="{FF2B5EF4-FFF2-40B4-BE49-F238E27FC236}">
                  <a16:creationId xmlns:a16="http://schemas.microsoft.com/office/drawing/2014/main" id="{293CC582-BD8C-5C50-717B-2A18959D4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5962" y="5805259"/>
              <a:ext cx="1032746" cy="10327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8420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6">
            <a:extLst>
              <a:ext uri="{FF2B5EF4-FFF2-40B4-BE49-F238E27FC236}">
                <a16:creationId xmlns:a16="http://schemas.microsoft.com/office/drawing/2014/main" id="{759BEB36-4DF5-4ABA-8819-C962AFD20717}"/>
              </a:ext>
            </a:extLst>
          </p:cNvPr>
          <p:cNvSpPr txBox="1">
            <a:spLocks/>
          </p:cNvSpPr>
          <p:nvPr/>
        </p:nvSpPr>
        <p:spPr>
          <a:xfrm>
            <a:off x="524398" y="0"/>
            <a:ext cx="9636249" cy="988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4A5D68"/>
                </a:solidFill>
                <a:latin typeface="Lucida Sans Unicode" panose="020B0602030504020204" pitchFamily="34" charset="0"/>
                <a:ea typeface="+mj-ea"/>
                <a:cs typeface="Lucida Sans Unicode" panose="020B0602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srgbClr val="2E2E8F"/>
                </a:solidFill>
              </a:rPr>
              <a:t>Doskonałość wiercenia: precyzja, trwałość i wydajność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rgbClr val="2E2E8F"/>
              </a:solidFill>
              <a:effectLst/>
              <a:uLnTx/>
              <a:uFillTx/>
              <a:latin typeface="Lucida Sans Unicode" panose="020B0602030504020204" pitchFamily="34" charset="0"/>
              <a:ea typeface="+mj-ea"/>
              <a:cs typeface="Lucida Sans Unicode" panose="020B0602030504020204" pitchFamily="34" charset="0"/>
            </a:endParaRP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03D1DFD6-D62C-9F82-B6DB-DA712E1B7350}"/>
              </a:ext>
            </a:extLst>
          </p:cNvPr>
          <p:cNvSpPr/>
          <p:nvPr/>
        </p:nvSpPr>
        <p:spPr>
          <a:xfrm>
            <a:off x="557708" y="3362857"/>
            <a:ext cx="5249534" cy="1862048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600" b="1" dirty="0">
                <a:solidFill>
                  <a:schemeClr val="bg2">
                    <a:lumMod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1823</a:t>
            </a:r>
            <a:r>
              <a:rPr lang="pl-PL" sz="1600" dirty="0">
                <a:solidFill>
                  <a:schemeClr val="bg2">
                    <a:lumMod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założenie Huty Baildon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600" b="1" dirty="0">
                <a:solidFill>
                  <a:schemeClr val="bg2">
                    <a:lumMod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1908</a:t>
            </a:r>
            <a:r>
              <a:rPr lang="pl-PL" sz="1600" dirty="0">
                <a:solidFill>
                  <a:schemeClr val="bg2">
                    <a:lumMod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wprowadzenie produkcji wierteł sygnowanych  skrótem „BHH”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600" b="1" dirty="0">
                <a:solidFill>
                  <a:schemeClr val="bg2">
                    <a:lumMod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2019</a:t>
            </a:r>
            <a:r>
              <a:rPr lang="pl-PL" sz="1600" dirty="0">
                <a:solidFill>
                  <a:schemeClr val="bg2">
                    <a:lumMod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Grupa TOPEX zostaje nowym inwestorem </a:t>
            </a:r>
            <a:r>
              <a:rPr lang="pl-PL" sz="1600" dirty="0" err="1">
                <a:solidFill>
                  <a:schemeClr val="bg2">
                    <a:lumMod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strategicznym-nowa</a:t>
            </a:r>
            <a:r>
              <a:rPr lang="pl-PL" sz="1600" dirty="0">
                <a:solidFill>
                  <a:schemeClr val="bg2">
                    <a:lumMod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marka w portfolio Grupy</a:t>
            </a:r>
          </a:p>
        </p:txBody>
      </p:sp>
      <p:pic>
        <p:nvPicPr>
          <p:cNvPr id="7" name="Obraz 6" descr="Obraz zawierający na wolnym powietrzu, niebo, budynek, fabryka&#10;&#10;Opis wygenerowany automatycznie">
            <a:extLst>
              <a:ext uri="{FF2B5EF4-FFF2-40B4-BE49-F238E27FC236}">
                <a16:creationId xmlns:a16="http://schemas.microsoft.com/office/drawing/2014/main" id="{9C036B25-2A93-D117-02F6-194871C89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8615" y="988828"/>
            <a:ext cx="5539498" cy="2061091"/>
          </a:xfrm>
          <a:prstGeom prst="rect">
            <a:avLst/>
          </a:prstGeom>
        </p:spPr>
      </p:pic>
      <p:pic>
        <p:nvPicPr>
          <p:cNvPr id="13" name="Obraz 12" descr="Obraz zawierający budynek, maszyna, w pomieszczeniu, lokomotywa&#10;&#10;Opis wygenerowany automatycznie">
            <a:extLst>
              <a:ext uri="{FF2B5EF4-FFF2-40B4-BE49-F238E27FC236}">
                <a16:creationId xmlns:a16="http://schemas.microsoft.com/office/drawing/2014/main" id="{63636B2E-FE5D-03A0-8F05-9F4A7E7C89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1625" y="3176337"/>
            <a:ext cx="2426488" cy="3064042"/>
          </a:xfrm>
          <a:prstGeom prst="rect">
            <a:avLst/>
          </a:prstGeom>
        </p:spPr>
      </p:pic>
      <p:pic>
        <p:nvPicPr>
          <p:cNvPr id="60" name="Obraz 59" descr="Obraz zawierający ubrania, Ludzka twarz, człowiek, osoba&#10;&#10;Opis wygenerowany automatycznie">
            <a:extLst>
              <a:ext uri="{FF2B5EF4-FFF2-40B4-BE49-F238E27FC236}">
                <a16:creationId xmlns:a16="http://schemas.microsoft.com/office/drawing/2014/main" id="{B717169D-CE25-82B3-C324-C95D2020C7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8616" y="3176337"/>
            <a:ext cx="3070916" cy="3064042"/>
          </a:xfrm>
          <a:prstGeom prst="rect">
            <a:avLst/>
          </a:prstGeom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94D9F6F7-2423-6DD6-F3E8-F1654DFE41C8}"/>
              </a:ext>
            </a:extLst>
          </p:cNvPr>
          <p:cNvSpPr/>
          <p:nvPr/>
        </p:nvSpPr>
        <p:spPr>
          <a:xfrm>
            <a:off x="623889" y="988827"/>
            <a:ext cx="5249534" cy="2061091"/>
          </a:xfrm>
          <a:prstGeom prst="rect">
            <a:avLst/>
          </a:prstGeom>
          <a:solidFill>
            <a:srgbClr val="2E2E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l-PL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Ponad 100 lat doświadczenia w branży wierteł –</a:t>
            </a:r>
            <a:r>
              <a:rPr lang="pl-PL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gwarancja skuteczności naszego działania i zadowolenia Klientów.</a:t>
            </a:r>
          </a:p>
        </p:txBody>
      </p:sp>
    </p:spTree>
    <p:extLst>
      <p:ext uri="{BB962C8B-B14F-4D97-AF65-F5344CB8AC3E}">
        <p14:creationId xmlns:p14="http://schemas.microsoft.com/office/powerpoint/2010/main" val="1386025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Obraz 47">
            <a:extLst>
              <a:ext uri="{FF2B5EF4-FFF2-40B4-BE49-F238E27FC236}">
                <a16:creationId xmlns:a16="http://schemas.microsoft.com/office/drawing/2014/main" id="{46479BB3-4418-3A00-41F6-C6AA942F59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9488" y="988828"/>
            <a:ext cx="5508625" cy="2535572"/>
          </a:xfrm>
          <a:prstGeom prst="rect">
            <a:avLst/>
          </a:prstGeom>
        </p:spPr>
      </p:pic>
      <p:sp>
        <p:nvSpPr>
          <p:cNvPr id="3" name="Symbol zastępczy tytułu 6">
            <a:extLst>
              <a:ext uri="{FF2B5EF4-FFF2-40B4-BE49-F238E27FC236}">
                <a16:creationId xmlns:a16="http://schemas.microsoft.com/office/drawing/2014/main" id="{759BEB36-4DF5-4ABA-8819-C962AFD20717}"/>
              </a:ext>
            </a:extLst>
          </p:cNvPr>
          <p:cNvSpPr txBox="1">
            <a:spLocks/>
          </p:cNvSpPr>
          <p:nvPr/>
        </p:nvSpPr>
        <p:spPr>
          <a:xfrm>
            <a:off x="524398" y="0"/>
            <a:ext cx="9636249" cy="988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4A5D68"/>
                </a:solidFill>
                <a:latin typeface="Lucida Sans Unicode" panose="020B0602030504020204" pitchFamily="34" charset="0"/>
                <a:ea typeface="+mj-ea"/>
                <a:cs typeface="Lucida Sans Unicode" panose="020B0602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2E2E8F"/>
                </a:solidFill>
                <a:effectLst/>
                <a:uLnTx/>
                <a:uFillTx/>
                <a:latin typeface="Lucida Sans Unicode" panose="020B0602030504020204" pitchFamily="34" charset="0"/>
                <a:ea typeface="+mj-ea"/>
                <a:cs typeface="Lucida Sans Unicode" panose="020B0602030504020204" pitchFamily="34" charset="0"/>
              </a:rPr>
              <a:t>Atuty Baildon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A8C7CB8B-534B-FD56-2D86-387CA2B9FABC}"/>
              </a:ext>
            </a:extLst>
          </p:cNvPr>
          <p:cNvSpPr/>
          <p:nvPr/>
        </p:nvSpPr>
        <p:spPr>
          <a:xfrm>
            <a:off x="524398" y="1374209"/>
            <a:ext cx="5376672" cy="4416594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bg2">
                    <a:lumMod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Polska marka z wiekową tradycją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bg2">
                    <a:lumMod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Profesjonalny asortyment dla przemysłu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bg2">
                    <a:lumMod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Profesjonalizm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bg2">
                    <a:lumMod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3 – etapowa kontrola jakości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bg2">
                    <a:lumMod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Certyfikaty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bg2">
                    <a:lumMod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Fachowe doradztwo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bg2">
                    <a:lumMod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Kryteria przygotowane przez polskich inżynierów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endParaRPr lang="pl-PL" sz="1600" b="1" dirty="0">
              <a:solidFill>
                <a:schemeClr val="bg2">
                  <a:lumMod val="2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endParaRPr lang="pl-PL" sz="1600" b="1" dirty="0">
              <a:solidFill>
                <a:schemeClr val="bg2">
                  <a:lumMod val="2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5" name="Obraz 4" descr="Obraz zawierający w pomieszczeniu, osoba, ubrania, Biurowiec&#10;&#10;Opis wygenerowany automatycznie">
            <a:extLst>
              <a:ext uri="{FF2B5EF4-FFF2-40B4-BE49-F238E27FC236}">
                <a16:creationId xmlns:a16="http://schemas.microsoft.com/office/drawing/2014/main" id="{4E8F77BB-6468-099C-80E7-0E7AC49116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2176" y="3602372"/>
            <a:ext cx="5508625" cy="2610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67A859CC-C95E-5387-1DB7-DA291BA689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2175" y="3602372"/>
            <a:ext cx="5508625" cy="26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4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Obraz 240">
            <a:extLst>
              <a:ext uri="{FF2B5EF4-FFF2-40B4-BE49-F238E27FC236}">
                <a16:creationId xmlns:a16="http://schemas.microsoft.com/office/drawing/2014/main" id="{3C7072E5-37A8-884D-D659-0ED772265A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647" y="4016730"/>
            <a:ext cx="511887" cy="425136"/>
          </a:xfrm>
          <a:prstGeom prst="rect">
            <a:avLst/>
          </a:prstGeom>
        </p:spPr>
      </p:pic>
      <p:pic>
        <p:nvPicPr>
          <p:cNvPr id="233" name="Obraz 232">
            <a:extLst>
              <a:ext uri="{FF2B5EF4-FFF2-40B4-BE49-F238E27FC236}">
                <a16:creationId xmlns:a16="http://schemas.microsoft.com/office/drawing/2014/main" id="{D2B10201-E797-EB15-E86B-968281E2B1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516" y="5574716"/>
            <a:ext cx="1623656" cy="435835"/>
          </a:xfrm>
          <a:prstGeom prst="rect">
            <a:avLst/>
          </a:prstGeom>
        </p:spPr>
      </p:pic>
      <p:sp>
        <p:nvSpPr>
          <p:cNvPr id="3" name="Symbol zastępczy tytułu 6">
            <a:extLst>
              <a:ext uri="{FF2B5EF4-FFF2-40B4-BE49-F238E27FC236}">
                <a16:creationId xmlns:a16="http://schemas.microsoft.com/office/drawing/2014/main" id="{759BEB36-4DF5-4ABA-8819-C962AFD20717}"/>
              </a:ext>
            </a:extLst>
          </p:cNvPr>
          <p:cNvSpPr txBox="1">
            <a:spLocks/>
          </p:cNvSpPr>
          <p:nvPr/>
        </p:nvSpPr>
        <p:spPr>
          <a:xfrm>
            <a:off x="524398" y="0"/>
            <a:ext cx="9636249" cy="988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4A5D68"/>
                </a:solidFill>
                <a:latin typeface="Lucida Sans Unicode" panose="020B0602030504020204" pitchFamily="34" charset="0"/>
                <a:ea typeface="+mj-ea"/>
                <a:cs typeface="Lucida Sans Unicode" panose="020B0602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srgbClr val="2E2E8F"/>
                </a:solidFill>
              </a:rPr>
              <a:t>Grupy asortymentowe marki Baildon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rgbClr val="2E2E8F"/>
              </a:solidFill>
              <a:effectLst/>
              <a:uLnTx/>
              <a:uFillTx/>
              <a:latin typeface="Lucida Sans Unicode" panose="020B0602030504020204" pitchFamily="34" charset="0"/>
              <a:ea typeface="+mj-ea"/>
              <a:cs typeface="Lucida Sans Unicode" panose="020B0602030504020204" pitchFamily="34" charset="0"/>
            </a:endParaRPr>
          </a:p>
        </p:txBody>
      </p:sp>
      <p:pic>
        <p:nvPicPr>
          <p:cNvPr id="2" name="Obraz 1" descr="Obraz zawierający tekst, Czcionka, Grafika, logo&#10;&#10;Opis wygenerowany automatycznie">
            <a:extLst>
              <a:ext uri="{FF2B5EF4-FFF2-40B4-BE49-F238E27FC236}">
                <a16:creationId xmlns:a16="http://schemas.microsoft.com/office/drawing/2014/main" id="{C014004A-3E89-823F-C82F-249A61387D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056" y="864041"/>
            <a:ext cx="1585887" cy="860343"/>
          </a:xfrm>
          <a:prstGeom prst="rect">
            <a:avLst/>
          </a:prstGeom>
        </p:spPr>
      </p:pic>
      <p:sp>
        <p:nvSpPr>
          <p:cNvPr id="40" name="Prostokąt 39">
            <a:extLst>
              <a:ext uri="{FF2B5EF4-FFF2-40B4-BE49-F238E27FC236}">
                <a16:creationId xmlns:a16="http://schemas.microsoft.com/office/drawing/2014/main" id="{091E76D3-49AE-5F9B-CDDA-3D7E093E05E1}"/>
              </a:ext>
            </a:extLst>
          </p:cNvPr>
          <p:cNvSpPr/>
          <p:nvPr/>
        </p:nvSpPr>
        <p:spPr>
          <a:xfrm>
            <a:off x="623888" y="2936857"/>
            <a:ext cx="2466000" cy="242835"/>
          </a:xfrm>
          <a:prstGeom prst="rect">
            <a:avLst/>
          </a:prstGeom>
          <a:solidFill>
            <a:srgbClr val="4A5D6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Wiertła HSS</a:t>
            </a:r>
          </a:p>
        </p:txBody>
      </p:sp>
      <p:sp>
        <p:nvSpPr>
          <p:cNvPr id="88" name="Prostokąt 87">
            <a:extLst>
              <a:ext uri="{FF2B5EF4-FFF2-40B4-BE49-F238E27FC236}">
                <a16:creationId xmlns:a16="http://schemas.microsoft.com/office/drawing/2014/main" id="{7B131E06-9CD4-324B-54F0-7DDFD81AAF09}"/>
              </a:ext>
            </a:extLst>
          </p:cNvPr>
          <p:cNvSpPr/>
          <p:nvPr/>
        </p:nvSpPr>
        <p:spPr>
          <a:xfrm>
            <a:off x="623888" y="3179692"/>
            <a:ext cx="2466000" cy="469896"/>
          </a:xfrm>
          <a:prstGeom prst="rect">
            <a:avLst/>
          </a:prstGeom>
          <a:noFill/>
          <a:ln>
            <a:solidFill>
              <a:srgbClr val="4A5D6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1" name="Prostokąt 110">
            <a:extLst>
              <a:ext uri="{FF2B5EF4-FFF2-40B4-BE49-F238E27FC236}">
                <a16:creationId xmlns:a16="http://schemas.microsoft.com/office/drawing/2014/main" id="{620046AA-BCAD-14B6-6970-2E9B5824B238}"/>
              </a:ext>
            </a:extLst>
          </p:cNvPr>
          <p:cNvSpPr/>
          <p:nvPr/>
        </p:nvSpPr>
        <p:spPr>
          <a:xfrm>
            <a:off x="623888" y="3730649"/>
            <a:ext cx="2466000" cy="242835"/>
          </a:xfrm>
          <a:prstGeom prst="rect">
            <a:avLst/>
          </a:prstGeom>
          <a:solidFill>
            <a:srgbClr val="4A5D6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Wiertła HSS-E</a:t>
            </a:r>
          </a:p>
        </p:txBody>
      </p:sp>
      <p:sp>
        <p:nvSpPr>
          <p:cNvPr id="112" name="Prostokąt 111">
            <a:extLst>
              <a:ext uri="{FF2B5EF4-FFF2-40B4-BE49-F238E27FC236}">
                <a16:creationId xmlns:a16="http://schemas.microsoft.com/office/drawing/2014/main" id="{6971B653-AB1E-31FB-AEE9-C0A444246DA7}"/>
              </a:ext>
            </a:extLst>
          </p:cNvPr>
          <p:cNvSpPr/>
          <p:nvPr/>
        </p:nvSpPr>
        <p:spPr>
          <a:xfrm>
            <a:off x="623888" y="3973484"/>
            <a:ext cx="2466000" cy="469896"/>
          </a:xfrm>
          <a:prstGeom prst="rect">
            <a:avLst/>
          </a:prstGeom>
          <a:noFill/>
          <a:ln>
            <a:solidFill>
              <a:srgbClr val="4A5D6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3" name="Prostokąt 162">
            <a:extLst>
              <a:ext uri="{FF2B5EF4-FFF2-40B4-BE49-F238E27FC236}">
                <a16:creationId xmlns:a16="http://schemas.microsoft.com/office/drawing/2014/main" id="{207F35A0-8A59-B0B9-0C28-84681584EC3B}"/>
              </a:ext>
            </a:extLst>
          </p:cNvPr>
          <p:cNvSpPr/>
          <p:nvPr/>
        </p:nvSpPr>
        <p:spPr>
          <a:xfrm>
            <a:off x="623888" y="4524441"/>
            <a:ext cx="2466000" cy="242835"/>
          </a:xfrm>
          <a:prstGeom prst="rect">
            <a:avLst/>
          </a:prstGeom>
          <a:solidFill>
            <a:srgbClr val="4A5D6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Wiertła VHM</a:t>
            </a:r>
          </a:p>
        </p:txBody>
      </p:sp>
      <p:sp>
        <p:nvSpPr>
          <p:cNvPr id="164" name="Prostokąt 163">
            <a:extLst>
              <a:ext uri="{FF2B5EF4-FFF2-40B4-BE49-F238E27FC236}">
                <a16:creationId xmlns:a16="http://schemas.microsoft.com/office/drawing/2014/main" id="{3B964835-3690-AF9A-DE9F-5682A226F5D4}"/>
              </a:ext>
            </a:extLst>
          </p:cNvPr>
          <p:cNvSpPr/>
          <p:nvPr/>
        </p:nvSpPr>
        <p:spPr>
          <a:xfrm>
            <a:off x="623888" y="4767276"/>
            <a:ext cx="2466000" cy="469896"/>
          </a:xfrm>
          <a:prstGeom prst="rect">
            <a:avLst/>
          </a:prstGeom>
          <a:noFill/>
          <a:ln>
            <a:solidFill>
              <a:srgbClr val="4A5D6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7" name="Prostokąt 166">
            <a:extLst>
              <a:ext uri="{FF2B5EF4-FFF2-40B4-BE49-F238E27FC236}">
                <a16:creationId xmlns:a16="http://schemas.microsoft.com/office/drawing/2014/main" id="{60FC2EBB-D50F-8CC4-93D4-A4A585DE5803}"/>
              </a:ext>
            </a:extLst>
          </p:cNvPr>
          <p:cNvSpPr/>
          <p:nvPr/>
        </p:nvSpPr>
        <p:spPr>
          <a:xfrm>
            <a:off x="622169" y="5318233"/>
            <a:ext cx="2466000" cy="242835"/>
          </a:xfrm>
          <a:prstGeom prst="rect">
            <a:avLst/>
          </a:prstGeom>
          <a:solidFill>
            <a:srgbClr val="4A5D6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Wiertła składane VHM</a:t>
            </a:r>
          </a:p>
        </p:txBody>
      </p:sp>
      <p:sp>
        <p:nvSpPr>
          <p:cNvPr id="168" name="Prostokąt 167">
            <a:extLst>
              <a:ext uri="{FF2B5EF4-FFF2-40B4-BE49-F238E27FC236}">
                <a16:creationId xmlns:a16="http://schemas.microsoft.com/office/drawing/2014/main" id="{0B46EB5D-279F-EF13-8055-8A65A6D75E42}"/>
              </a:ext>
            </a:extLst>
          </p:cNvPr>
          <p:cNvSpPr/>
          <p:nvPr/>
        </p:nvSpPr>
        <p:spPr>
          <a:xfrm>
            <a:off x="622169" y="5561068"/>
            <a:ext cx="2466000" cy="469896"/>
          </a:xfrm>
          <a:prstGeom prst="rect">
            <a:avLst/>
          </a:prstGeom>
          <a:noFill/>
          <a:ln>
            <a:solidFill>
              <a:srgbClr val="4A5D6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2" name="Prostokąt 171">
            <a:extLst>
              <a:ext uri="{FF2B5EF4-FFF2-40B4-BE49-F238E27FC236}">
                <a16:creationId xmlns:a16="http://schemas.microsoft.com/office/drawing/2014/main" id="{B8873E18-249D-10FD-2D51-F7B0DE33FB7F}"/>
              </a:ext>
            </a:extLst>
          </p:cNvPr>
          <p:cNvSpPr/>
          <p:nvPr/>
        </p:nvSpPr>
        <p:spPr>
          <a:xfrm>
            <a:off x="623888" y="2263739"/>
            <a:ext cx="2466000" cy="469896"/>
          </a:xfrm>
          <a:prstGeom prst="rect">
            <a:avLst/>
          </a:prstGeom>
          <a:solidFill>
            <a:srgbClr val="2E2E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Wiercenie</a:t>
            </a:r>
          </a:p>
        </p:txBody>
      </p:sp>
      <p:sp>
        <p:nvSpPr>
          <p:cNvPr id="190" name="Prostokąt 189">
            <a:extLst>
              <a:ext uri="{FF2B5EF4-FFF2-40B4-BE49-F238E27FC236}">
                <a16:creationId xmlns:a16="http://schemas.microsoft.com/office/drawing/2014/main" id="{A058DB68-38F7-0104-BF40-53ACC1F00A46}"/>
              </a:ext>
            </a:extLst>
          </p:cNvPr>
          <p:cNvSpPr/>
          <p:nvPr/>
        </p:nvSpPr>
        <p:spPr>
          <a:xfrm>
            <a:off x="3450536" y="2936857"/>
            <a:ext cx="2466000" cy="242835"/>
          </a:xfrm>
          <a:prstGeom prst="rect">
            <a:avLst/>
          </a:prstGeom>
          <a:solidFill>
            <a:srgbClr val="4A5D6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Frezy VHM</a:t>
            </a:r>
          </a:p>
        </p:txBody>
      </p:sp>
      <p:sp>
        <p:nvSpPr>
          <p:cNvPr id="191" name="Prostokąt 190">
            <a:extLst>
              <a:ext uri="{FF2B5EF4-FFF2-40B4-BE49-F238E27FC236}">
                <a16:creationId xmlns:a16="http://schemas.microsoft.com/office/drawing/2014/main" id="{32AA8F68-EA92-F186-9F89-83630345479E}"/>
              </a:ext>
            </a:extLst>
          </p:cNvPr>
          <p:cNvSpPr/>
          <p:nvPr/>
        </p:nvSpPr>
        <p:spPr>
          <a:xfrm>
            <a:off x="3450536" y="3179692"/>
            <a:ext cx="2466000" cy="1263688"/>
          </a:xfrm>
          <a:prstGeom prst="rect">
            <a:avLst/>
          </a:prstGeom>
          <a:noFill/>
          <a:ln>
            <a:solidFill>
              <a:srgbClr val="4A5D6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9" name="Prostokąt 178">
            <a:extLst>
              <a:ext uri="{FF2B5EF4-FFF2-40B4-BE49-F238E27FC236}">
                <a16:creationId xmlns:a16="http://schemas.microsoft.com/office/drawing/2014/main" id="{40DED9FE-E0DE-7493-4225-0E21AA6F6466}"/>
              </a:ext>
            </a:extLst>
          </p:cNvPr>
          <p:cNvSpPr/>
          <p:nvPr/>
        </p:nvSpPr>
        <p:spPr>
          <a:xfrm>
            <a:off x="3450536" y="2263739"/>
            <a:ext cx="2466000" cy="469896"/>
          </a:xfrm>
          <a:prstGeom prst="rect">
            <a:avLst/>
          </a:prstGeom>
          <a:solidFill>
            <a:srgbClr val="2E2E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Frezowanie</a:t>
            </a:r>
          </a:p>
        </p:txBody>
      </p:sp>
      <p:sp>
        <p:nvSpPr>
          <p:cNvPr id="197" name="Prostokąt 196">
            <a:extLst>
              <a:ext uri="{FF2B5EF4-FFF2-40B4-BE49-F238E27FC236}">
                <a16:creationId xmlns:a16="http://schemas.microsoft.com/office/drawing/2014/main" id="{BECF38BD-9794-E99F-CBF5-B3A64A8FBF28}"/>
              </a:ext>
            </a:extLst>
          </p:cNvPr>
          <p:cNvSpPr/>
          <p:nvPr/>
        </p:nvSpPr>
        <p:spPr>
          <a:xfrm>
            <a:off x="6277184" y="2263739"/>
            <a:ext cx="2466000" cy="469896"/>
          </a:xfrm>
          <a:prstGeom prst="rect">
            <a:avLst/>
          </a:prstGeom>
          <a:solidFill>
            <a:srgbClr val="2E2E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Chemia</a:t>
            </a:r>
          </a:p>
        </p:txBody>
      </p:sp>
      <p:sp>
        <p:nvSpPr>
          <p:cNvPr id="226" name="Prostokąt 225">
            <a:extLst>
              <a:ext uri="{FF2B5EF4-FFF2-40B4-BE49-F238E27FC236}">
                <a16:creationId xmlns:a16="http://schemas.microsoft.com/office/drawing/2014/main" id="{6C21E99D-FAB9-FA74-700F-E20F5CA55AD4}"/>
              </a:ext>
            </a:extLst>
          </p:cNvPr>
          <p:cNvSpPr/>
          <p:nvPr/>
        </p:nvSpPr>
        <p:spPr>
          <a:xfrm>
            <a:off x="9103833" y="2936857"/>
            <a:ext cx="2466000" cy="242835"/>
          </a:xfrm>
          <a:prstGeom prst="rect">
            <a:avLst/>
          </a:prstGeom>
          <a:solidFill>
            <a:srgbClr val="4A5D6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Gwintowniki HSS</a:t>
            </a:r>
          </a:p>
        </p:txBody>
      </p:sp>
      <p:sp>
        <p:nvSpPr>
          <p:cNvPr id="227" name="Prostokąt 226">
            <a:extLst>
              <a:ext uri="{FF2B5EF4-FFF2-40B4-BE49-F238E27FC236}">
                <a16:creationId xmlns:a16="http://schemas.microsoft.com/office/drawing/2014/main" id="{F5CDA5E3-7193-0B1F-84E7-48E57FEFA84B}"/>
              </a:ext>
            </a:extLst>
          </p:cNvPr>
          <p:cNvSpPr/>
          <p:nvPr/>
        </p:nvSpPr>
        <p:spPr>
          <a:xfrm>
            <a:off x="9103833" y="3179692"/>
            <a:ext cx="2466000" cy="469896"/>
          </a:xfrm>
          <a:prstGeom prst="rect">
            <a:avLst/>
          </a:prstGeom>
          <a:noFill/>
          <a:ln>
            <a:solidFill>
              <a:srgbClr val="4A5D6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3" name="Prostokąt 222">
            <a:extLst>
              <a:ext uri="{FF2B5EF4-FFF2-40B4-BE49-F238E27FC236}">
                <a16:creationId xmlns:a16="http://schemas.microsoft.com/office/drawing/2014/main" id="{DC04971A-8C2A-B6AB-CF94-07C27EFE6477}"/>
              </a:ext>
            </a:extLst>
          </p:cNvPr>
          <p:cNvSpPr/>
          <p:nvPr/>
        </p:nvSpPr>
        <p:spPr>
          <a:xfrm>
            <a:off x="9103833" y="3730649"/>
            <a:ext cx="2466000" cy="242835"/>
          </a:xfrm>
          <a:prstGeom prst="rect">
            <a:avLst/>
          </a:prstGeom>
          <a:solidFill>
            <a:srgbClr val="4A5D6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Narzynki HSS</a:t>
            </a:r>
          </a:p>
        </p:txBody>
      </p:sp>
      <p:sp>
        <p:nvSpPr>
          <p:cNvPr id="224" name="Prostokąt 223">
            <a:extLst>
              <a:ext uri="{FF2B5EF4-FFF2-40B4-BE49-F238E27FC236}">
                <a16:creationId xmlns:a16="http://schemas.microsoft.com/office/drawing/2014/main" id="{8D6B2659-49C8-E35C-7717-42781D7DF488}"/>
              </a:ext>
            </a:extLst>
          </p:cNvPr>
          <p:cNvSpPr/>
          <p:nvPr/>
        </p:nvSpPr>
        <p:spPr>
          <a:xfrm>
            <a:off x="9103833" y="3973484"/>
            <a:ext cx="2466000" cy="469896"/>
          </a:xfrm>
          <a:prstGeom prst="rect">
            <a:avLst/>
          </a:prstGeom>
          <a:noFill/>
          <a:ln>
            <a:solidFill>
              <a:srgbClr val="4A5D6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0" name="Prostokąt 219">
            <a:extLst>
              <a:ext uri="{FF2B5EF4-FFF2-40B4-BE49-F238E27FC236}">
                <a16:creationId xmlns:a16="http://schemas.microsoft.com/office/drawing/2014/main" id="{457D5A67-8496-070E-F6C4-1BFC69061499}"/>
              </a:ext>
            </a:extLst>
          </p:cNvPr>
          <p:cNvSpPr/>
          <p:nvPr/>
        </p:nvSpPr>
        <p:spPr>
          <a:xfrm>
            <a:off x="9103833" y="4524441"/>
            <a:ext cx="2466000" cy="242835"/>
          </a:xfrm>
          <a:prstGeom prst="rect">
            <a:avLst/>
          </a:prstGeom>
          <a:solidFill>
            <a:srgbClr val="4A5D6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Zestawy</a:t>
            </a:r>
          </a:p>
        </p:txBody>
      </p:sp>
      <p:sp>
        <p:nvSpPr>
          <p:cNvPr id="221" name="Prostokąt 220">
            <a:extLst>
              <a:ext uri="{FF2B5EF4-FFF2-40B4-BE49-F238E27FC236}">
                <a16:creationId xmlns:a16="http://schemas.microsoft.com/office/drawing/2014/main" id="{9B43B51C-81B4-A211-52B2-B355CC8B6B7A}"/>
              </a:ext>
            </a:extLst>
          </p:cNvPr>
          <p:cNvSpPr/>
          <p:nvPr/>
        </p:nvSpPr>
        <p:spPr>
          <a:xfrm>
            <a:off x="9103833" y="4767276"/>
            <a:ext cx="2466000" cy="1263688"/>
          </a:xfrm>
          <a:prstGeom prst="rect">
            <a:avLst/>
          </a:prstGeom>
          <a:noFill/>
          <a:ln>
            <a:solidFill>
              <a:srgbClr val="4A5D6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5" name="Prostokąt 214">
            <a:extLst>
              <a:ext uri="{FF2B5EF4-FFF2-40B4-BE49-F238E27FC236}">
                <a16:creationId xmlns:a16="http://schemas.microsoft.com/office/drawing/2014/main" id="{7D1CEBE3-60BB-C0FB-65F6-56D1948A2782}"/>
              </a:ext>
            </a:extLst>
          </p:cNvPr>
          <p:cNvSpPr/>
          <p:nvPr/>
        </p:nvSpPr>
        <p:spPr>
          <a:xfrm>
            <a:off x="9103833" y="2263739"/>
            <a:ext cx="2466000" cy="469896"/>
          </a:xfrm>
          <a:prstGeom prst="rect">
            <a:avLst/>
          </a:prstGeom>
          <a:solidFill>
            <a:srgbClr val="2E2E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Gwintowanie</a:t>
            </a:r>
          </a:p>
        </p:txBody>
      </p:sp>
      <p:pic>
        <p:nvPicPr>
          <p:cNvPr id="228" name="Symbol zastępczy zawartości 6">
            <a:extLst>
              <a:ext uri="{FF2B5EF4-FFF2-40B4-BE49-F238E27FC236}">
                <a16:creationId xmlns:a16="http://schemas.microsoft.com/office/drawing/2014/main" id="{8EB4D608-E8F1-CD25-8EE1-44388AE11B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2421" y="3432890"/>
            <a:ext cx="1873806" cy="309812"/>
          </a:xfrm>
          <a:prstGeom prst="rect">
            <a:avLst/>
          </a:prstGeom>
        </p:spPr>
      </p:pic>
      <p:pic>
        <p:nvPicPr>
          <p:cNvPr id="229" name="Symbol zastępczy zawartości 14">
            <a:extLst>
              <a:ext uri="{FF2B5EF4-FFF2-40B4-BE49-F238E27FC236}">
                <a16:creationId xmlns:a16="http://schemas.microsoft.com/office/drawing/2014/main" id="{E0A1D86C-BECA-725B-6545-393D2166C92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378" y="3913755"/>
            <a:ext cx="1873806" cy="312934"/>
          </a:xfrm>
          <a:prstGeom prst="rect">
            <a:avLst/>
          </a:prstGeom>
        </p:spPr>
      </p:pic>
      <p:pic>
        <p:nvPicPr>
          <p:cNvPr id="230" name="Obraz 229">
            <a:extLst>
              <a:ext uri="{FF2B5EF4-FFF2-40B4-BE49-F238E27FC236}">
                <a16:creationId xmlns:a16="http://schemas.microsoft.com/office/drawing/2014/main" id="{225C3651-7A6F-D638-0F0C-C4D828758BD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729481" y="2396385"/>
            <a:ext cx="288834" cy="2065248"/>
          </a:xfrm>
          <a:prstGeom prst="rect">
            <a:avLst/>
          </a:prstGeom>
        </p:spPr>
      </p:pic>
      <p:pic>
        <p:nvPicPr>
          <p:cNvPr id="231" name="Obraz 230">
            <a:extLst>
              <a:ext uri="{FF2B5EF4-FFF2-40B4-BE49-F238E27FC236}">
                <a16:creationId xmlns:a16="http://schemas.microsoft.com/office/drawing/2014/main" id="{74EEC4CC-6827-0926-C797-8DABCCB416A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760584" y="3324261"/>
            <a:ext cx="282534" cy="1830668"/>
          </a:xfrm>
          <a:prstGeom prst="rect">
            <a:avLst/>
          </a:prstGeom>
        </p:spPr>
      </p:pic>
      <p:pic>
        <p:nvPicPr>
          <p:cNvPr id="232" name="Symbol zastępczy zawartości 5">
            <a:extLst>
              <a:ext uri="{FF2B5EF4-FFF2-40B4-BE49-F238E27FC236}">
                <a16:creationId xmlns:a16="http://schemas.microsoft.com/office/drawing/2014/main" id="{130568F4-6A5E-C675-6270-03DC59CE92C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158" y="4897396"/>
            <a:ext cx="2227479" cy="241274"/>
          </a:xfrm>
          <a:prstGeom prst="rect">
            <a:avLst/>
          </a:prstGeom>
        </p:spPr>
      </p:pic>
      <p:sp>
        <p:nvSpPr>
          <p:cNvPr id="234" name="Prostokąt 233">
            <a:extLst>
              <a:ext uri="{FF2B5EF4-FFF2-40B4-BE49-F238E27FC236}">
                <a16:creationId xmlns:a16="http://schemas.microsoft.com/office/drawing/2014/main" id="{F65768AA-5AA4-2506-40B1-78007DE346BE}"/>
              </a:ext>
            </a:extLst>
          </p:cNvPr>
          <p:cNvSpPr/>
          <p:nvPr/>
        </p:nvSpPr>
        <p:spPr>
          <a:xfrm>
            <a:off x="6275466" y="2936857"/>
            <a:ext cx="2466000" cy="242835"/>
          </a:xfrm>
          <a:prstGeom prst="rect">
            <a:avLst/>
          </a:prstGeom>
          <a:solidFill>
            <a:srgbClr val="4A5D6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Chłodziwa</a:t>
            </a:r>
          </a:p>
        </p:txBody>
      </p:sp>
      <p:sp>
        <p:nvSpPr>
          <p:cNvPr id="235" name="Prostokąt 234">
            <a:extLst>
              <a:ext uri="{FF2B5EF4-FFF2-40B4-BE49-F238E27FC236}">
                <a16:creationId xmlns:a16="http://schemas.microsoft.com/office/drawing/2014/main" id="{47BE3E73-E459-B666-0150-0E283E1DCCBC}"/>
              </a:ext>
            </a:extLst>
          </p:cNvPr>
          <p:cNvSpPr/>
          <p:nvPr/>
        </p:nvSpPr>
        <p:spPr>
          <a:xfrm>
            <a:off x="6275466" y="3179692"/>
            <a:ext cx="2466000" cy="1263688"/>
          </a:xfrm>
          <a:prstGeom prst="rect">
            <a:avLst/>
          </a:prstGeom>
          <a:noFill/>
          <a:ln>
            <a:solidFill>
              <a:srgbClr val="4A5D6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38" name="Symbol zastępczy zawartości 5">
            <a:extLst>
              <a:ext uri="{FF2B5EF4-FFF2-40B4-BE49-F238E27FC236}">
                <a16:creationId xmlns:a16="http://schemas.microsoft.com/office/drawing/2014/main" id="{4A5DC70C-900C-5593-BE2A-FFEB146A090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0978" y="3197813"/>
            <a:ext cx="1007978" cy="1244053"/>
          </a:xfrm>
          <a:prstGeom prst="rect">
            <a:avLst/>
          </a:prstGeom>
        </p:spPr>
      </p:pic>
      <p:pic>
        <p:nvPicPr>
          <p:cNvPr id="240" name="Obraz 239">
            <a:extLst>
              <a:ext uri="{FF2B5EF4-FFF2-40B4-BE49-F238E27FC236}">
                <a16:creationId xmlns:a16="http://schemas.microsoft.com/office/drawing/2014/main" id="{1E3F17CF-41BD-81A9-D666-F3D85F5D0E2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6174" y="3296741"/>
            <a:ext cx="1834552" cy="276686"/>
          </a:xfrm>
          <a:prstGeom prst="rect">
            <a:avLst/>
          </a:prstGeom>
        </p:spPr>
      </p:pic>
      <p:pic>
        <p:nvPicPr>
          <p:cNvPr id="242" name="Obraz 241">
            <a:extLst>
              <a:ext uri="{FF2B5EF4-FFF2-40B4-BE49-F238E27FC236}">
                <a16:creationId xmlns:a16="http://schemas.microsoft.com/office/drawing/2014/main" id="{A1C5BC30-0734-5CB9-59B0-D08D7F8BC7F2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5551" y="4792821"/>
            <a:ext cx="1112870" cy="1217730"/>
          </a:xfrm>
          <a:prstGeom prst="rect">
            <a:avLst/>
          </a:prstGeom>
        </p:spPr>
      </p:pic>
      <p:cxnSp>
        <p:nvCxnSpPr>
          <p:cNvPr id="244" name="Łącznik prosty 243">
            <a:extLst>
              <a:ext uri="{FF2B5EF4-FFF2-40B4-BE49-F238E27FC236}">
                <a16:creationId xmlns:a16="http://schemas.microsoft.com/office/drawing/2014/main" id="{94B3B267-4C67-AAAC-8E31-B7827CCF5B6F}"/>
              </a:ext>
            </a:extLst>
          </p:cNvPr>
          <p:cNvCxnSpPr>
            <a:cxnSpLocks/>
          </p:cNvCxnSpPr>
          <p:nvPr/>
        </p:nvCxnSpPr>
        <p:spPr>
          <a:xfrm>
            <a:off x="1722474" y="1777549"/>
            <a:ext cx="8803759" cy="0"/>
          </a:xfrm>
          <a:prstGeom prst="line">
            <a:avLst/>
          </a:prstGeom>
          <a:ln w="12700">
            <a:solidFill>
              <a:srgbClr val="2E2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Łącznik prosty ze strzałką 247">
            <a:extLst>
              <a:ext uri="{FF2B5EF4-FFF2-40B4-BE49-F238E27FC236}">
                <a16:creationId xmlns:a16="http://schemas.microsoft.com/office/drawing/2014/main" id="{FEF00285-265C-0B4A-1F49-B77711A9E657}"/>
              </a:ext>
            </a:extLst>
          </p:cNvPr>
          <p:cNvCxnSpPr/>
          <p:nvPr/>
        </p:nvCxnSpPr>
        <p:spPr>
          <a:xfrm>
            <a:off x="4667851" y="1777549"/>
            <a:ext cx="0" cy="438371"/>
          </a:xfrm>
          <a:prstGeom prst="straightConnector1">
            <a:avLst/>
          </a:prstGeom>
          <a:ln w="12700">
            <a:solidFill>
              <a:srgbClr val="2E2E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Łącznik prosty ze strzałką 248">
            <a:extLst>
              <a:ext uri="{FF2B5EF4-FFF2-40B4-BE49-F238E27FC236}">
                <a16:creationId xmlns:a16="http://schemas.microsoft.com/office/drawing/2014/main" id="{882F44B8-2C75-DCE5-F7AD-D60935A5ED71}"/>
              </a:ext>
            </a:extLst>
          </p:cNvPr>
          <p:cNvCxnSpPr/>
          <p:nvPr/>
        </p:nvCxnSpPr>
        <p:spPr>
          <a:xfrm>
            <a:off x="1722474" y="1777549"/>
            <a:ext cx="0" cy="438371"/>
          </a:xfrm>
          <a:prstGeom prst="straightConnector1">
            <a:avLst/>
          </a:prstGeom>
          <a:ln w="12700">
            <a:solidFill>
              <a:srgbClr val="2E2E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Łącznik prosty ze strzałką 249">
            <a:extLst>
              <a:ext uri="{FF2B5EF4-FFF2-40B4-BE49-F238E27FC236}">
                <a16:creationId xmlns:a16="http://schemas.microsoft.com/office/drawing/2014/main" id="{482A8145-4A65-9C73-4AD6-639907326CC7}"/>
              </a:ext>
            </a:extLst>
          </p:cNvPr>
          <p:cNvCxnSpPr/>
          <p:nvPr/>
        </p:nvCxnSpPr>
        <p:spPr>
          <a:xfrm>
            <a:off x="10526233" y="1777548"/>
            <a:ext cx="0" cy="438371"/>
          </a:xfrm>
          <a:prstGeom prst="straightConnector1">
            <a:avLst/>
          </a:prstGeom>
          <a:ln w="12700">
            <a:solidFill>
              <a:srgbClr val="2E2E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Łącznik prosty ze strzałką 250">
            <a:extLst>
              <a:ext uri="{FF2B5EF4-FFF2-40B4-BE49-F238E27FC236}">
                <a16:creationId xmlns:a16="http://schemas.microsoft.com/office/drawing/2014/main" id="{FD3BEF47-92D4-EAC8-4432-AC73CBD6100D}"/>
              </a:ext>
            </a:extLst>
          </p:cNvPr>
          <p:cNvCxnSpPr/>
          <p:nvPr/>
        </p:nvCxnSpPr>
        <p:spPr>
          <a:xfrm>
            <a:off x="7508466" y="1777549"/>
            <a:ext cx="0" cy="438371"/>
          </a:xfrm>
          <a:prstGeom prst="straightConnector1">
            <a:avLst/>
          </a:prstGeom>
          <a:ln w="12700">
            <a:solidFill>
              <a:srgbClr val="2E2E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362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az 30" descr="Obraz zawierający w pomieszczeniu, osoba, ubrania, Biurowiec&#10;&#10;Opis wygenerowany automatycznie">
            <a:extLst>
              <a:ext uri="{FF2B5EF4-FFF2-40B4-BE49-F238E27FC236}">
                <a16:creationId xmlns:a16="http://schemas.microsoft.com/office/drawing/2014/main" id="{09B0114F-74FD-CCB7-E71D-494F8285F3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2176" y="3602372"/>
            <a:ext cx="5508625" cy="2610000"/>
          </a:xfrm>
          <a:prstGeom prst="rect">
            <a:avLst/>
          </a:prstGeom>
        </p:spPr>
      </p:pic>
      <p:pic>
        <p:nvPicPr>
          <p:cNvPr id="5" name="Obraz 4" descr="Obraz zawierający osoba, ubrania, w pomieszczeniu, meble&#10;&#10;Opis wygenerowany automatycznie">
            <a:extLst>
              <a:ext uri="{FF2B5EF4-FFF2-40B4-BE49-F238E27FC236}">
                <a16:creationId xmlns:a16="http://schemas.microsoft.com/office/drawing/2014/main" id="{0BB04CD7-155F-3790-1529-CDED9E010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2177" y="988828"/>
            <a:ext cx="5508626" cy="2535572"/>
          </a:xfrm>
          <a:prstGeom prst="rect">
            <a:avLst/>
          </a:prstGeom>
        </p:spPr>
      </p:pic>
      <p:sp>
        <p:nvSpPr>
          <p:cNvPr id="3" name="Symbol zastępczy tytułu 6">
            <a:extLst>
              <a:ext uri="{FF2B5EF4-FFF2-40B4-BE49-F238E27FC236}">
                <a16:creationId xmlns:a16="http://schemas.microsoft.com/office/drawing/2014/main" id="{759BEB36-4DF5-4ABA-8819-C962AFD20717}"/>
              </a:ext>
            </a:extLst>
          </p:cNvPr>
          <p:cNvSpPr txBox="1">
            <a:spLocks/>
          </p:cNvSpPr>
          <p:nvPr/>
        </p:nvSpPr>
        <p:spPr>
          <a:xfrm>
            <a:off x="524398" y="0"/>
            <a:ext cx="9636249" cy="988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4A5D68"/>
                </a:solidFill>
                <a:latin typeface="Lucida Sans Unicode" panose="020B0602030504020204" pitchFamily="34" charset="0"/>
                <a:ea typeface="+mj-ea"/>
                <a:cs typeface="Lucida Sans Unicode" panose="020B0602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srgbClr val="2E2E8F"/>
                </a:solidFill>
              </a:rPr>
              <a:t>Baildon – fachowe doradztwo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rgbClr val="2E2E8F"/>
              </a:solidFill>
              <a:effectLst/>
              <a:uLnTx/>
              <a:uFillTx/>
              <a:latin typeface="Lucida Sans Unicode" panose="020B0602030504020204" pitchFamily="34" charset="0"/>
              <a:ea typeface="+mj-ea"/>
              <a:cs typeface="Lucida Sans Unicode" panose="020B0602030504020204" pitchFamily="34" charset="0"/>
            </a:endParaRP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A0700E33-779B-DCA0-C592-909D4CAC0AD9}"/>
              </a:ext>
            </a:extLst>
          </p:cNvPr>
          <p:cNvSpPr/>
          <p:nvPr/>
        </p:nvSpPr>
        <p:spPr>
          <a:xfrm>
            <a:off x="524398" y="1374209"/>
            <a:ext cx="5376672" cy="3431709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bg2">
                    <a:lumMod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Strefa Klienta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bg2">
                    <a:lumMod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Wsparcie klientów – optymalny wybór wierteł </a:t>
            </a:r>
            <a:br>
              <a:rPr lang="pl-PL" sz="1600" dirty="0">
                <a:solidFill>
                  <a:schemeClr val="bg2">
                    <a:lumMod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pl-PL" sz="1600" dirty="0">
                <a:solidFill>
                  <a:schemeClr val="bg2">
                    <a:lumMod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 asortymentu dla Twojej firmy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bg2">
                    <a:lumMod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System obsługi reklamacji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bg2">
                    <a:lumMod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Doświadczeni pracownicy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endParaRPr lang="pl-PL" sz="1600" b="1" dirty="0">
              <a:solidFill>
                <a:schemeClr val="bg2">
                  <a:lumMod val="2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endParaRPr lang="pl-PL" sz="1600" b="1" dirty="0">
              <a:solidFill>
                <a:schemeClr val="bg2">
                  <a:lumMod val="2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016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6">
            <a:extLst>
              <a:ext uri="{FF2B5EF4-FFF2-40B4-BE49-F238E27FC236}">
                <a16:creationId xmlns:a16="http://schemas.microsoft.com/office/drawing/2014/main" id="{759BEB36-4DF5-4ABA-8819-C962AFD20717}"/>
              </a:ext>
            </a:extLst>
          </p:cNvPr>
          <p:cNvSpPr txBox="1">
            <a:spLocks/>
          </p:cNvSpPr>
          <p:nvPr/>
        </p:nvSpPr>
        <p:spPr>
          <a:xfrm>
            <a:off x="524398" y="0"/>
            <a:ext cx="9636249" cy="988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4A5D68"/>
                </a:solidFill>
                <a:latin typeface="Lucida Sans Unicode" panose="020B0602030504020204" pitchFamily="34" charset="0"/>
                <a:ea typeface="+mj-ea"/>
                <a:cs typeface="Lucida Sans Unicode" panose="020B0602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srgbClr val="2E2E8F"/>
                </a:solidFill>
              </a:rPr>
              <a:t>Baildon – kontrola jakości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rgbClr val="2E2E8F"/>
              </a:solidFill>
              <a:effectLst/>
              <a:uLnTx/>
              <a:uFillTx/>
              <a:latin typeface="Lucida Sans Unicode" panose="020B0602030504020204" pitchFamily="34" charset="0"/>
              <a:ea typeface="+mj-ea"/>
              <a:cs typeface="Lucida Sans Unicode" panose="020B0602030504020204" pitchFamily="34" charset="0"/>
            </a:endParaRP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03D1DFD6-D62C-9F82-B6DB-DA712E1B7350}"/>
              </a:ext>
            </a:extLst>
          </p:cNvPr>
          <p:cNvSpPr/>
          <p:nvPr/>
        </p:nvSpPr>
        <p:spPr>
          <a:xfrm>
            <a:off x="627774" y="3429000"/>
            <a:ext cx="3022470" cy="1821653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300" dirty="0">
                <a:solidFill>
                  <a:schemeClr val="bg2">
                    <a:lumMod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Ściśle opracowane wytyczne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300" dirty="0">
                <a:solidFill>
                  <a:schemeClr val="bg2">
                    <a:lumMod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Kontrola: parametry liniowe oraz kątowe zgodnie ze światowymi normami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300" dirty="0">
                <a:solidFill>
                  <a:schemeClr val="bg2">
                    <a:lumMod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Weryfikacja kilkudziesięciu wymiarów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54641B68-3440-0692-059D-A77151E64DCC}"/>
              </a:ext>
            </a:extLst>
          </p:cNvPr>
          <p:cNvGrpSpPr/>
          <p:nvPr/>
        </p:nvGrpSpPr>
        <p:grpSpPr>
          <a:xfrm>
            <a:off x="623888" y="1431511"/>
            <a:ext cx="10944225" cy="763598"/>
            <a:chOff x="0" y="4025145"/>
            <a:chExt cx="10693400" cy="763598"/>
          </a:xfrm>
          <a:solidFill>
            <a:srgbClr val="2E2E8F"/>
          </a:solidFill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1666DF68-B1C6-C4B6-403C-F1AC648EE876}"/>
                </a:ext>
              </a:extLst>
            </p:cNvPr>
            <p:cNvSpPr/>
            <p:nvPr/>
          </p:nvSpPr>
          <p:spPr>
            <a:xfrm>
              <a:off x="0" y="4025145"/>
              <a:ext cx="10693400" cy="7635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2F018A27-AC6F-F040-79E3-3016CBB3B928}"/>
                </a:ext>
              </a:extLst>
            </p:cNvPr>
            <p:cNvSpPr/>
            <p:nvPr/>
          </p:nvSpPr>
          <p:spPr>
            <a:xfrm>
              <a:off x="3190868" y="4090995"/>
              <a:ext cx="4769479" cy="590349"/>
            </a:xfrm>
            <a:prstGeom prst="rect">
              <a:avLst/>
            </a:prstGeom>
            <a:grpFill/>
          </p:spPr>
          <p:txBody>
            <a:bodyPr wrap="square" lIns="0" tIns="3600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pl-PL" sz="2400" b="1" dirty="0">
                  <a:solidFill>
                    <a:schemeClr val="bg1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3-etapowa kontrola jakości</a:t>
              </a:r>
            </a:p>
          </p:txBody>
        </p:sp>
      </p:grpSp>
      <p:sp>
        <p:nvSpPr>
          <p:cNvPr id="36" name="Prostokąt 35">
            <a:extLst>
              <a:ext uri="{FF2B5EF4-FFF2-40B4-BE49-F238E27FC236}">
                <a16:creationId xmlns:a16="http://schemas.microsoft.com/office/drawing/2014/main" id="{CB5CE2C9-9131-50B8-8629-7F8A67C789FC}"/>
              </a:ext>
            </a:extLst>
          </p:cNvPr>
          <p:cNvSpPr/>
          <p:nvPr/>
        </p:nvSpPr>
        <p:spPr>
          <a:xfrm>
            <a:off x="623888" y="2573674"/>
            <a:ext cx="3240000" cy="670955"/>
          </a:xfrm>
          <a:prstGeom prst="rect">
            <a:avLst/>
          </a:prstGeom>
          <a:solidFill>
            <a:srgbClr val="4A5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Kontrola producenta-dostawcy</a:t>
            </a:r>
          </a:p>
        </p:txBody>
      </p:sp>
      <p:pic>
        <p:nvPicPr>
          <p:cNvPr id="37" name="Obraz 36">
            <a:extLst>
              <a:ext uri="{FF2B5EF4-FFF2-40B4-BE49-F238E27FC236}">
                <a16:creationId xmlns:a16="http://schemas.microsoft.com/office/drawing/2014/main" id="{7667E016-7455-987C-5CDF-30BDE67FB6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41"/>
          <a:stretch/>
        </p:blipFill>
        <p:spPr>
          <a:xfrm>
            <a:off x="3974662" y="2700010"/>
            <a:ext cx="381368" cy="418281"/>
          </a:xfrm>
          <a:prstGeom prst="rect">
            <a:avLst/>
          </a:prstGeom>
        </p:spPr>
      </p:pic>
      <p:sp>
        <p:nvSpPr>
          <p:cNvPr id="38" name="Prostokąt 37">
            <a:extLst>
              <a:ext uri="{FF2B5EF4-FFF2-40B4-BE49-F238E27FC236}">
                <a16:creationId xmlns:a16="http://schemas.microsoft.com/office/drawing/2014/main" id="{4ED9F9A6-3285-08F3-A0E3-0750B5068074}"/>
              </a:ext>
            </a:extLst>
          </p:cNvPr>
          <p:cNvSpPr/>
          <p:nvPr/>
        </p:nvSpPr>
        <p:spPr>
          <a:xfrm>
            <a:off x="621860" y="3242014"/>
            <a:ext cx="3239998" cy="2542097"/>
          </a:xfrm>
          <a:prstGeom prst="rect">
            <a:avLst/>
          </a:prstGeom>
          <a:noFill/>
          <a:ln w="12700">
            <a:solidFill>
              <a:srgbClr val="435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9" name="Straight Connector 171">
            <a:extLst>
              <a:ext uri="{FF2B5EF4-FFF2-40B4-BE49-F238E27FC236}">
                <a16:creationId xmlns:a16="http://schemas.microsoft.com/office/drawing/2014/main" id="{19F90526-7C18-E074-E9F5-740565DC432A}"/>
              </a:ext>
            </a:extLst>
          </p:cNvPr>
          <p:cNvCxnSpPr/>
          <p:nvPr/>
        </p:nvCxnSpPr>
        <p:spPr>
          <a:xfrm rot="5400000">
            <a:off x="669961" y="2339710"/>
            <a:ext cx="504000" cy="0"/>
          </a:xfrm>
          <a:prstGeom prst="line">
            <a:avLst/>
          </a:prstGeom>
          <a:ln w="19050">
            <a:solidFill>
              <a:srgbClr val="C00000"/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Prostokąt 79">
            <a:extLst>
              <a:ext uri="{FF2B5EF4-FFF2-40B4-BE49-F238E27FC236}">
                <a16:creationId xmlns:a16="http://schemas.microsoft.com/office/drawing/2014/main" id="{71A1494F-3D7C-A3FE-BC36-3D1AE32CBC68}"/>
              </a:ext>
            </a:extLst>
          </p:cNvPr>
          <p:cNvSpPr/>
          <p:nvPr/>
        </p:nvSpPr>
        <p:spPr>
          <a:xfrm>
            <a:off x="4481915" y="3429000"/>
            <a:ext cx="3022470" cy="2121735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300" dirty="0">
                <a:solidFill>
                  <a:schemeClr val="bg2">
                    <a:lumMod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Ponowna weryfikacja zgodnie z wytycznymi z etapu pierwszego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300" dirty="0">
                <a:solidFill>
                  <a:schemeClr val="bg2">
                    <a:lumMod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Dużo szerszy zakres kontroli asortymentu Baildon niż pozostałych produktów, nie przeznaczonych na rynek przemysłowy.</a:t>
            </a:r>
          </a:p>
        </p:txBody>
      </p:sp>
      <p:sp>
        <p:nvSpPr>
          <p:cNvPr id="81" name="Prostokąt 80">
            <a:extLst>
              <a:ext uri="{FF2B5EF4-FFF2-40B4-BE49-F238E27FC236}">
                <a16:creationId xmlns:a16="http://schemas.microsoft.com/office/drawing/2014/main" id="{4CE03F21-EFAD-9911-1287-47DF9184EFC1}"/>
              </a:ext>
            </a:extLst>
          </p:cNvPr>
          <p:cNvSpPr/>
          <p:nvPr/>
        </p:nvSpPr>
        <p:spPr>
          <a:xfrm>
            <a:off x="4478029" y="2573674"/>
            <a:ext cx="3240000" cy="670955"/>
          </a:xfrm>
          <a:prstGeom prst="rect">
            <a:avLst/>
          </a:prstGeom>
          <a:solidFill>
            <a:srgbClr val="4A5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Kontrola inspektorów </a:t>
            </a:r>
            <a:br>
              <a:rPr lang="pl-PL" dirty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pl-PL" dirty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 fabrykach</a:t>
            </a:r>
          </a:p>
        </p:txBody>
      </p:sp>
      <p:pic>
        <p:nvPicPr>
          <p:cNvPr id="82" name="Obraz 81">
            <a:extLst>
              <a:ext uri="{FF2B5EF4-FFF2-40B4-BE49-F238E27FC236}">
                <a16:creationId xmlns:a16="http://schemas.microsoft.com/office/drawing/2014/main" id="{3AE20CCB-0224-73A4-D0A9-CF473D8015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41"/>
          <a:stretch/>
        </p:blipFill>
        <p:spPr>
          <a:xfrm>
            <a:off x="7828803" y="2700010"/>
            <a:ext cx="381368" cy="418281"/>
          </a:xfrm>
          <a:prstGeom prst="rect">
            <a:avLst/>
          </a:prstGeom>
        </p:spPr>
      </p:pic>
      <p:sp>
        <p:nvSpPr>
          <p:cNvPr id="83" name="Prostokąt 82">
            <a:extLst>
              <a:ext uri="{FF2B5EF4-FFF2-40B4-BE49-F238E27FC236}">
                <a16:creationId xmlns:a16="http://schemas.microsoft.com/office/drawing/2014/main" id="{02558673-664D-45C2-CD2C-36CBB8EB3003}"/>
              </a:ext>
            </a:extLst>
          </p:cNvPr>
          <p:cNvSpPr/>
          <p:nvPr/>
        </p:nvSpPr>
        <p:spPr>
          <a:xfrm>
            <a:off x="4476001" y="3242014"/>
            <a:ext cx="3239998" cy="2542097"/>
          </a:xfrm>
          <a:prstGeom prst="rect">
            <a:avLst/>
          </a:prstGeom>
          <a:noFill/>
          <a:ln w="12700">
            <a:solidFill>
              <a:srgbClr val="435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4" name="Straight Connector 171">
            <a:extLst>
              <a:ext uri="{FF2B5EF4-FFF2-40B4-BE49-F238E27FC236}">
                <a16:creationId xmlns:a16="http://schemas.microsoft.com/office/drawing/2014/main" id="{A385516A-F175-F4C2-89CE-0F00D9C83259}"/>
              </a:ext>
            </a:extLst>
          </p:cNvPr>
          <p:cNvCxnSpPr/>
          <p:nvPr/>
        </p:nvCxnSpPr>
        <p:spPr>
          <a:xfrm rot="5400000">
            <a:off x="4524102" y="2339710"/>
            <a:ext cx="504000" cy="0"/>
          </a:xfrm>
          <a:prstGeom prst="line">
            <a:avLst/>
          </a:prstGeom>
          <a:ln w="19050">
            <a:solidFill>
              <a:srgbClr val="C00000"/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Prostokąt 84">
            <a:extLst>
              <a:ext uri="{FF2B5EF4-FFF2-40B4-BE49-F238E27FC236}">
                <a16:creationId xmlns:a16="http://schemas.microsoft.com/office/drawing/2014/main" id="{1243D744-DCEC-D937-FF21-7BCE6F103137}"/>
              </a:ext>
            </a:extLst>
          </p:cNvPr>
          <p:cNvSpPr/>
          <p:nvPr/>
        </p:nvSpPr>
        <p:spPr>
          <a:xfrm>
            <a:off x="8336056" y="3429000"/>
            <a:ext cx="3022470" cy="2121735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300" dirty="0">
                <a:solidFill>
                  <a:schemeClr val="bg2">
                    <a:lumMod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Kontrola 10 wymiarów na każdy produkt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300" dirty="0">
                <a:solidFill>
                  <a:schemeClr val="bg2">
                    <a:lumMod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Dokładna weryfikacja jakości: skład stali, próby wytrzymałościowe, maksymalne przeciążenia oraz próby wiercenia</a:t>
            </a:r>
          </a:p>
        </p:txBody>
      </p:sp>
      <p:sp>
        <p:nvSpPr>
          <p:cNvPr id="86" name="Prostokąt 85">
            <a:extLst>
              <a:ext uri="{FF2B5EF4-FFF2-40B4-BE49-F238E27FC236}">
                <a16:creationId xmlns:a16="http://schemas.microsoft.com/office/drawing/2014/main" id="{712FA839-4905-62F9-B7A5-9485275F7DB7}"/>
              </a:ext>
            </a:extLst>
          </p:cNvPr>
          <p:cNvSpPr/>
          <p:nvPr/>
        </p:nvSpPr>
        <p:spPr>
          <a:xfrm>
            <a:off x="8332170" y="2573674"/>
            <a:ext cx="3240000" cy="670955"/>
          </a:xfrm>
          <a:prstGeom prst="rect">
            <a:avLst/>
          </a:prstGeom>
          <a:solidFill>
            <a:srgbClr val="4A5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Kontrola wewnętrzna w laboratorium GTX Service</a:t>
            </a:r>
          </a:p>
        </p:txBody>
      </p:sp>
      <p:sp>
        <p:nvSpPr>
          <p:cNvPr id="88" name="Prostokąt 87">
            <a:extLst>
              <a:ext uri="{FF2B5EF4-FFF2-40B4-BE49-F238E27FC236}">
                <a16:creationId xmlns:a16="http://schemas.microsoft.com/office/drawing/2014/main" id="{A28DF8D6-9892-DF30-F7F4-599D6DA05256}"/>
              </a:ext>
            </a:extLst>
          </p:cNvPr>
          <p:cNvSpPr/>
          <p:nvPr/>
        </p:nvSpPr>
        <p:spPr>
          <a:xfrm>
            <a:off x="8330142" y="3242014"/>
            <a:ext cx="3239998" cy="2542097"/>
          </a:xfrm>
          <a:prstGeom prst="rect">
            <a:avLst/>
          </a:prstGeom>
          <a:noFill/>
          <a:ln w="12700">
            <a:solidFill>
              <a:srgbClr val="435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9" name="Straight Connector 171">
            <a:extLst>
              <a:ext uri="{FF2B5EF4-FFF2-40B4-BE49-F238E27FC236}">
                <a16:creationId xmlns:a16="http://schemas.microsoft.com/office/drawing/2014/main" id="{087DAA36-7950-EC31-95EE-3BCDDB0FA81E}"/>
              </a:ext>
            </a:extLst>
          </p:cNvPr>
          <p:cNvCxnSpPr/>
          <p:nvPr/>
        </p:nvCxnSpPr>
        <p:spPr>
          <a:xfrm rot="5400000">
            <a:off x="8378243" y="2339710"/>
            <a:ext cx="504000" cy="0"/>
          </a:xfrm>
          <a:prstGeom prst="line">
            <a:avLst/>
          </a:prstGeom>
          <a:ln w="19050">
            <a:solidFill>
              <a:srgbClr val="C00000"/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70852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13135</TotalTime>
  <Words>399</Words>
  <Application>Microsoft Office PowerPoint</Application>
  <PresentationFormat>Panoramiczny</PresentationFormat>
  <Paragraphs>76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6</vt:i4>
      </vt:variant>
      <vt:variant>
        <vt:lpstr>Tytuły slajdów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Lucida Sans Unicode</vt:lpstr>
      <vt:lpstr>Motyw pakietu Office</vt:lpstr>
      <vt:lpstr>1_Motyw pakietu Office</vt:lpstr>
      <vt:lpstr>1_Projekt niestandardowy</vt:lpstr>
      <vt:lpstr>2_Projekt niestandardowy</vt:lpstr>
      <vt:lpstr>3_Projekt niestandardowy</vt:lpstr>
      <vt:lpstr>4_Projekt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 Michalski</dc:creator>
  <cp:lastModifiedBy>Piotr Michalski</cp:lastModifiedBy>
  <cp:revision>56</cp:revision>
  <dcterms:created xsi:type="dcterms:W3CDTF">2021-07-22T13:39:04Z</dcterms:created>
  <dcterms:modified xsi:type="dcterms:W3CDTF">2023-09-05T14:45:49Z</dcterms:modified>
</cp:coreProperties>
</file>